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4"/>
  </p:sldMasterIdLst>
  <p:notesMasterIdLst>
    <p:notesMasterId r:id="rId18"/>
  </p:notesMasterIdLst>
  <p:sldIdLst>
    <p:sldId id="273" r:id="rId5"/>
    <p:sldId id="257" r:id="rId6"/>
    <p:sldId id="270" r:id="rId7"/>
    <p:sldId id="268" r:id="rId8"/>
    <p:sldId id="269" r:id="rId9"/>
    <p:sldId id="259" r:id="rId10"/>
    <p:sldId id="261" r:id="rId11"/>
    <p:sldId id="260" r:id="rId12"/>
    <p:sldId id="276" r:id="rId13"/>
    <p:sldId id="263" r:id="rId14"/>
    <p:sldId id="275" r:id="rId15"/>
    <p:sldId id="272" r:id="rId16"/>
    <p:sldId id="26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B8DEF5-4827-4A07-AFE9-1DC721A422E2}" v="798" dt="2022-12-01T16:15:30.9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2"/>
    <p:restoredTop sz="94660"/>
  </p:normalViewPr>
  <p:slideViewPr>
    <p:cSldViewPr snapToGrid="0">
      <p:cViewPr varScale="1">
        <p:scale>
          <a:sx n="112" d="100"/>
          <a:sy n="112" d="100"/>
        </p:scale>
        <p:origin x="224"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el, Shrey Darshan" userId="S::sxp200196@utdallas.edu::cffa4379-9f94-47b3-9e5e-f980189f492b" providerId="AD" clId="Web-{EE78F89B-0FDE-692D-511B-3935D17A6829}"/>
    <pc:docChg chg="addSld modSld">
      <pc:chgData name="Patel, Shrey Darshan" userId="S::sxp200196@utdallas.edu::cffa4379-9f94-47b3-9e5e-f980189f492b" providerId="AD" clId="Web-{EE78F89B-0FDE-692D-511B-3935D17A6829}" dt="2022-11-30T02:22:02.371" v="565" actId="1076"/>
      <pc:docMkLst>
        <pc:docMk/>
      </pc:docMkLst>
      <pc:sldChg chg="addSp delSp modSp">
        <pc:chgData name="Patel, Shrey Darshan" userId="S::sxp200196@utdallas.edu::cffa4379-9f94-47b3-9e5e-f980189f492b" providerId="AD" clId="Web-{EE78F89B-0FDE-692D-511B-3935D17A6829}" dt="2022-11-30T02:08:10.630" v="368"/>
        <pc:sldMkLst>
          <pc:docMk/>
          <pc:sldMk cId="0" sldId="260"/>
        </pc:sldMkLst>
        <pc:graphicFrameChg chg="modGraphic">
          <ac:chgData name="Patel, Shrey Darshan" userId="S::sxp200196@utdallas.edu::cffa4379-9f94-47b3-9e5e-f980189f492b" providerId="AD" clId="Web-{EE78F89B-0FDE-692D-511B-3935D17A6829}" dt="2022-11-30T01:18:34.581" v="12" actId="20577"/>
          <ac:graphicFrameMkLst>
            <pc:docMk/>
            <pc:sldMk cId="0" sldId="260"/>
            <ac:graphicFrameMk id="317" creationId="{F904588D-EAFB-D669-0DBF-E7EB9CDC0DCB}"/>
          </ac:graphicFrameMkLst>
        </pc:graphicFrameChg>
        <pc:picChg chg="add del mod">
          <ac:chgData name="Patel, Shrey Darshan" userId="S::sxp200196@utdallas.edu::cffa4379-9f94-47b3-9e5e-f980189f492b" providerId="AD" clId="Web-{EE78F89B-0FDE-692D-511B-3935D17A6829}" dt="2022-11-30T02:08:10.630" v="368"/>
          <ac:picMkLst>
            <pc:docMk/>
            <pc:sldMk cId="0" sldId="260"/>
            <ac:picMk id="5" creationId="{5E40B1C2-BC86-CDDE-4C7F-6434784E85E0}"/>
          </ac:picMkLst>
        </pc:picChg>
      </pc:sldChg>
      <pc:sldChg chg="modSp">
        <pc:chgData name="Patel, Shrey Darshan" userId="S::sxp200196@utdallas.edu::cffa4379-9f94-47b3-9e5e-f980189f492b" providerId="AD" clId="Web-{EE78F89B-0FDE-692D-511B-3935D17A6829}" dt="2022-11-30T02:20:27.900" v="563" actId="20577"/>
        <pc:sldMkLst>
          <pc:docMk/>
          <pc:sldMk cId="3436817219" sldId="265"/>
        </pc:sldMkLst>
        <pc:graphicFrameChg chg="modGraphic">
          <ac:chgData name="Patel, Shrey Darshan" userId="S::sxp200196@utdallas.edu::cffa4379-9f94-47b3-9e5e-f980189f492b" providerId="AD" clId="Web-{EE78F89B-0FDE-692D-511B-3935D17A6829}" dt="2022-11-30T02:20:27.900" v="563" actId="20577"/>
          <ac:graphicFrameMkLst>
            <pc:docMk/>
            <pc:sldMk cId="3436817219" sldId="265"/>
            <ac:graphicFrameMk id="9" creationId="{39A30FA3-CB36-8C46-A04E-976570FD1BFE}"/>
          </ac:graphicFrameMkLst>
        </pc:graphicFrameChg>
      </pc:sldChg>
      <pc:sldChg chg="addSp delSp modSp new">
        <pc:chgData name="Patel, Shrey Darshan" userId="S::sxp200196@utdallas.edu::cffa4379-9f94-47b3-9e5e-f980189f492b" providerId="AD" clId="Web-{EE78F89B-0FDE-692D-511B-3935D17A6829}" dt="2022-11-30T02:22:02.371" v="565" actId="1076"/>
        <pc:sldMkLst>
          <pc:docMk/>
          <pc:sldMk cId="649859122" sldId="276"/>
        </pc:sldMkLst>
        <pc:spChg chg="add del">
          <ac:chgData name="Patel, Shrey Darshan" userId="S::sxp200196@utdallas.edu::cffa4379-9f94-47b3-9e5e-f980189f492b" providerId="AD" clId="Web-{EE78F89B-0FDE-692D-511B-3935D17A6829}" dt="2022-11-30T02:06:53.753" v="355"/>
          <ac:spMkLst>
            <pc:docMk/>
            <pc:sldMk cId="649859122" sldId="276"/>
            <ac:spMk id="2" creationId="{17DE06AA-ED33-CB4C-3EA3-1924DB260CDD}"/>
          </ac:spMkLst>
        </pc:spChg>
        <pc:spChg chg="add del mod">
          <ac:chgData name="Patel, Shrey Darshan" userId="S::sxp200196@utdallas.edu::cffa4379-9f94-47b3-9e5e-f980189f492b" providerId="AD" clId="Web-{EE78F89B-0FDE-692D-511B-3935D17A6829}" dt="2022-11-30T02:12:21.981" v="386" actId="20577"/>
          <ac:spMkLst>
            <pc:docMk/>
            <pc:sldMk cId="649859122" sldId="276"/>
            <ac:spMk id="3" creationId="{9AA79B5B-C5A2-9523-65DB-1D3ADC7BF533}"/>
          </ac:spMkLst>
        </pc:spChg>
        <pc:picChg chg="add del mod modCrop">
          <ac:chgData name="Patel, Shrey Darshan" userId="S::sxp200196@utdallas.edu::cffa4379-9f94-47b3-9e5e-f980189f492b" providerId="AD" clId="Web-{EE78F89B-0FDE-692D-511B-3935D17A6829}" dt="2022-11-30T02:14:15.531" v="394" actId="1076"/>
          <ac:picMkLst>
            <pc:docMk/>
            <pc:sldMk cId="649859122" sldId="276"/>
            <ac:picMk id="4" creationId="{EE634354-AD87-9B50-1C03-D101FB12A68C}"/>
          </ac:picMkLst>
        </pc:picChg>
        <pc:picChg chg="add mod modCrop">
          <ac:chgData name="Patel, Shrey Darshan" userId="S::sxp200196@utdallas.edu::cffa4379-9f94-47b3-9e5e-f980189f492b" providerId="AD" clId="Web-{EE78F89B-0FDE-692D-511B-3935D17A6829}" dt="2022-11-30T02:22:02.371" v="565" actId="1076"/>
          <ac:picMkLst>
            <pc:docMk/>
            <pc:sldMk cId="649859122" sldId="276"/>
            <ac:picMk id="6" creationId="{47D7DC7D-3490-F12E-D90B-BECE1C9A60F9}"/>
          </ac:picMkLst>
        </pc:picChg>
      </pc:sldChg>
    </pc:docChg>
  </pc:docChgLst>
  <pc:docChgLst>
    <pc:chgData name="Gosalia, Nisarg Mehul" userId="S::nmg210002@utdallas.edu::450e3897-ccf0-4c6c-9ddc-ee8d22a08188" providerId="AD" clId="Web-{5A4051A9-4AB9-4A7B-9610-0ACD5C3659EC}"/>
    <pc:docChg chg="addSld delSld modSld sldOrd addMainMaster delMainMaster">
      <pc:chgData name="Gosalia, Nisarg Mehul" userId="S::nmg210002@utdallas.edu::450e3897-ccf0-4c6c-9ddc-ee8d22a08188" providerId="AD" clId="Web-{5A4051A9-4AB9-4A7B-9610-0ACD5C3659EC}" dt="2022-11-30T02:34:18.969" v="918"/>
      <pc:docMkLst>
        <pc:docMk/>
      </pc:docMkLst>
      <pc:sldChg chg="modSp mod modClrScheme chgLayout">
        <pc:chgData name="Gosalia, Nisarg Mehul" userId="S::nmg210002@utdallas.edu::450e3897-ccf0-4c6c-9ddc-ee8d22a08188" providerId="AD" clId="Web-{5A4051A9-4AB9-4A7B-9610-0ACD5C3659EC}" dt="2022-11-30T00:30:36.698" v="641"/>
        <pc:sldMkLst>
          <pc:docMk/>
          <pc:sldMk cId="2146438374" sldId="257"/>
        </pc:sldMkLst>
        <pc:spChg chg="mod ord">
          <ac:chgData name="Gosalia, Nisarg Mehul" userId="S::nmg210002@utdallas.edu::450e3897-ccf0-4c6c-9ddc-ee8d22a08188" providerId="AD" clId="Web-{5A4051A9-4AB9-4A7B-9610-0ACD5C3659EC}" dt="2022-11-30T00:30:36.698" v="641"/>
          <ac:spMkLst>
            <pc:docMk/>
            <pc:sldMk cId="2146438374" sldId="257"/>
            <ac:spMk id="2" creationId="{0C9AF0BB-75AE-72AF-2385-6DE1C41F9313}"/>
          </ac:spMkLst>
        </pc:spChg>
        <pc:spChg chg="mod ord">
          <ac:chgData name="Gosalia, Nisarg Mehul" userId="S::nmg210002@utdallas.edu::450e3897-ccf0-4c6c-9ddc-ee8d22a08188" providerId="AD" clId="Web-{5A4051A9-4AB9-4A7B-9610-0ACD5C3659EC}" dt="2022-11-30T00:30:36.698" v="641"/>
          <ac:spMkLst>
            <pc:docMk/>
            <pc:sldMk cId="2146438374" sldId="257"/>
            <ac:spMk id="3" creationId="{D1B13D63-904F-D8FB-2F80-A85FB28674F4}"/>
          </ac:spMkLst>
        </pc:spChg>
      </pc:sldChg>
      <pc:sldChg chg="modSp mod modClrScheme chgLayout">
        <pc:chgData name="Gosalia, Nisarg Mehul" userId="S::nmg210002@utdallas.edu::450e3897-ccf0-4c6c-9ddc-ee8d22a08188" providerId="AD" clId="Web-{5A4051A9-4AB9-4A7B-9610-0ACD5C3659EC}" dt="2022-11-30T02:07:06.739" v="831" actId="1076"/>
        <pc:sldMkLst>
          <pc:docMk/>
          <pc:sldMk cId="0" sldId="259"/>
        </pc:sldMkLst>
        <pc:spChg chg="mod ord">
          <ac:chgData name="Gosalia, Nisarg Mehul" userId="S::nmg210002@utdallas.edu::450e3897-ccf0-4c6c-9ddc-ee8d22a08188" providerId="AD" clId="Web-{5A4051A9-4AB9-4A7B-9610-0ACD5C3659EC}" dt="2022-11-30T00:30:36.698" v="641"/>
          <ac:spMkLst>
            <pc:docMk/>
            <pc:sldMk cId="0" sldId="259"/>
            <ac:spMk id="298" creationId="{00000000-0000-0000-0000-000000000000}"/>
          </ac:spMkLst>
        </pc:spChg>
        <pc:graphicFrameChg chg="modGraphic">
          <ac:chgData name="Gosalia, Nisarg Mehul" userId="S::nmg210002@utdallas.edu::450e3897-ccf0-4c6c-9ddc-ee8d22a08188" providerId="AD" clId="Web-{5A4051A9-4AB9-4A7B-9610-0ACD5C3659EC}" dt="2022-11-29T23:37:17.389" v="236" actId="20577"/>
          <ac:graphicFrameMkLst>
            <pc:docMk/>
            <pc:sldMk cId="0" sldId="259"/>
            <ac:graphicFrameMk id="318" creationId="{7D4F2149-D704-AC93-3246-82E39E64F0A5}"/>
          </ac:graphicFrameMkLst>
        </pc:graphicFrameChg>
        <pc:picChg chg="mod">
          <ac:chgData name="Gosalia, Nisarg Mehul" userId="S::nmg210002@utdallas.edu::450e3897-ccf0-4c6c-9ddc-ee8d22a08188" providerId="AD" clId="Web-{5A4051A9-4AB9-4A7B-9610-0ACD5C3659EC}" dt="2022-11-30T02:07:06.739" v="831" actId="1076"/>
          <ac:picMkLst>
            <pc:docMk/>
            <pc:sldMk cId="0" sldId="259"/>
            <ac:picMk id="301" creationId="{00000000-0000-0000-0000-000000000000}"/>
          </ac:picMkLst>
        </pc:picChg>
      </pc:sldChg>
      <pc:sldChg chg="addSp delSp modSp mod modClrScheme chgLayout">
        <pc:chgData name="Gosalia, Nisarg Mehul" userId="S::nmg210002@utdallas.edu::450e3897-ccf0-4c6c-9ddc-ee8d22a08188" providerId="AD" clId="Web-{5A4051A9-4AB9-4A7B-9610-0ACD5C3659EC}" dt="2022-11-30T02:21:45.395" v="904"/>
        <pc:sldMkLst>
          <pc:docMk/>
          <pc:sldMk cId="0" sldId="260"/>
        </pc:sldMkLst>
        <pc:spChg chg="mod ord">
          <ac:chgData name="Gosalia, Nisarg Mehul" userId="S::nmg210002@utdallas.edu::450e3897-ccf0-4c6c-9ddc-ee8d22a08188" providerId="AD" clId="Web-{5A4051A9-4AB9-4A7B-9610-0ACD5C3659EC}" dt="2022-11-30T00:30:36.698" v="641"/>
          <ac:spMkLst>
            <pc:docMk/>
            <pc:sldMk cId="0" sldId="260"/>
            <ac:spMk id="306" creationId="{00000000-0000-0000-0000-000000000000}"/>
          </ac:spMkLst>
        </pc:spChg>
        <pc:spChg chg="del mod">
          <ac:chgData name="Gosalia, Nisarg Mehul" userId="S::nmg210002@utdallas.edu::450e3897-ccf0-4c6c-9ddc-ee8d22a08188" providerId="AD" clId="Web-{5A4051A9-4AB9-4A7B-9610-0ACD5C3659EC}" dt="2022-11-30T00:20:46.348" v="584"/>
          <ac:spMkLst>
            <pc:docMk/>
            <pc:sldMk cId="0" sldId="260"/>
            <ac:spMk id="307" creationId="{00000000-0000-0000-0000-000000000000}"/>
          </ac:spMkLst>
        </pc:spChg>
        <pc:spChg chg="add">
          <ac:chgData name="Gosalia, Nisarg Mehul" userId="S::nmg210002@utdallas.edu::450e3897-ccf0-4c6c-9ddc-ee8d22a08188" providerId="AD" clId="Web-{5A4051A9-4AB9-4A7B-9610-0ACD5C3659EC}" dt="2022-11-29T23:43:42.248" v="287"/>
          <ac:spMkLst>
            <pc:docMk/>
            <pc:sldMk cId="0" sldId="260"/>
            <ac:spMk id="311" creationId="{7C2DC10F-CD76-43DC-9E0B-CB291F740C0F}"/>
          </ac:spMkLst>
        </pc:spChg>
        <pc:spChg chg="add">
          <ac:chgData name="Gosalia, Nisarg Mehul" userId="S::nmg210002@utdallas.edu::450e3897-ccf0-4c6c-9ddc-ee8d22a08188" providerId="AD" clId="Web-{5A4051A9-4AB9-4A7B-9610-0ACD5C3659EC}" dt="2022-11-29T23:43:42.248" v="287"/>
          <ac:spMkLst>
            <pc:docMk/>
            <pc:sldMk cId="0" sldId="260"/>
            <ac:spMk id="312" creationId="{1C18170A-08B7-4230-A012-B24C20E39391}"/>
          </ac:spMkLst>
        </pc:spChg>
        <pc:spChg chg="add">
          <ac:chgData name="Gosalia, Nisarg Mehul" userId="S::nmg210002@utdallas.edu::450e3897-ccf0-4c6c-9ddc-ee8d22a08188" providerId="AD" clId="Web-{5A4051A9-4AB9-4A7B-9610-0ACD5C3659EC}" dt="2022-11-29T23:43:42.248" v="287"/>
          <ac:spMkLst>
            <pc:docMk/>
            <pc:sldMk cId="0" sldId="260"/>
            <ac:spMk id="313" creationId="{90F35747-2822-4D06-BE10-CD33AC6B09C1}"/>
          </ac:spMkLst>
        </pc:spChg>
        <pc:spChg chg="add">
          <ac:chgData name="Gosalia, Nisarg Mehul" userId="S::nmg210002@utdallas.edu::450e3897-ccf0-4c6c-9ddc-ee8d22a08188" providerId="AD" clId="Web-{5A4051A9-4AB9-4A7B-9610-0ACD5C3659EC}" dt="2022-11-29T23:43:42.248" v="287"/>
          <ac:spMkLst>
            <pc:docMk/>
            <pc:sldMk cId="0" sldId="260"/>
            <ac:spMk id="315" creationId="{CC2C4466-5B1B-4361-B9D9-39ED9A8A3481}"/>
          </ac:spMkLst>
        </pc:spChg>
        <pc:spChg chg="del mod topLvl">
          <ac:chgData name="Gosalia, Nisarg Mehul" userId="S::nmg210002@utdallas.edu::450e3897-ccf0-4c6c-9ddc-ee8d22a08188" providerId="AD" clId="Web-{5A4051A9-4AB9-4A7B-9610-0ACD5C3659EC}" dt="2022-11-29T23:37:54.594" v="242"/>
          <ac:spMkLst>
            <pc:docMk/>
            <pc:sldMk cId="0" sldId="260"/>
            <ac:spMk id="321" creationId="{D3F51FEB-38FB-4F6C-9F7B-2F2AFAB65463}"/>
          </ac:spMkLst>
        </pc:spChg>
        <pc:spChg chg="del mod topLvl">
          <ac:chgData name="Gosalia, Nisarg Mehul" userId="S::nmg210002@utdallas.edu::450e3897-ccf0-4c6c-9ddc-ee8d22a08188" providerId="AD" clId="Web-{5A4051A9-4AB9-4A7B-9610-0ACD5C3659EC}" dt="2022-11-29T23:38:10.313" v="245"/>
          <ac:spMkLst>
            <pc:docMk/>
            <pc:sldMk cId="0" sldId="260"/>
            <ac:spMk id="322" creationId="{1E547BA6-BAE0-43BB-A7CA-60F69CE252F0}"/>
          </ac:spMkLst>
        </pc:spChg>
        <pc:spChg chg="add">
          <ac:chgData name="Gosalia, Nisarg Mehul" userId="S::nmg210002@utdallas.edu::450e3897-ccf0-4c6c-9ddc-ee8d22a08188" providerId="AD" clId="Web-{5A4051A9-4AB9-4A7B-9610-0ACD5C3659EC}" dt="2022-11-29T23:43:42.248" v="287"/>
          <ac:spMkLst>
            <pc:docMk/>
            <pc:sldMk cId="0" sldId="260"/>
            <ac:spMk id="324" creationId="{FD745DAE-5A8A-44FA-937C-CD65CF7AE696}"/>
          </ac:spMkLst>
        </pc:spChg>
        <pc:spChg chg="add">
          <ac:chgData name="Gosalia, Nisarg Mehul" userId="S::nmg210002@utdallas.edu::450e3897-ccf0-4c6c-9ddc-ee8d22a08188" providerId="AD" clId="Web-{5A4051A9-4AB9-4A7B-9610-0ACD5C3659EC}" dt="2022-11-29T23:43:42.248" v="287"/>
          <ac:spMkLst>
            <pc:docMk/>
            <pc:sldMk cId="0" sldId="260"/>
            <ac:spMk id="326" creationId="{67696AA1-B1DD-4C75-9AC1-69EE9F65FF96}"/>
          </ac:spMkLst>
        </pc:spChg>
        <pc:grpChg chg="del">
          <ac:chgData name="Gosalia, Nisarg Mehul" userId="S::nmg210002@utdallas.edu::450e3897-ccf0-4c6c-9ddc-ee8d22a08188" providerId="AD" clId="Web-{5A4051A9-4AB9-4A7B-9610-0ACD5C3659EC}" dt="2022-11-29T23:37:54.594" v="242"/>
          <ac:grpSpMkLst>
            <pc:docMk/>
            <pc:sldMk cId="0" sldId="260"/>
            <ac:grpSpMk id="320" creationId="{828A5161-06F1-46CF-8AD7-844680A59E13}"/>
          </ac:grpSpMkLst>
        </pc:grpChg>
        <pc:graphicFrameChg chg="add mod">
          <ac:chgData name="Gosalia, Nisarg Mehul" userId="S::nmg210002@utdallas.edu::450e3897-ccf0-4c6c-9ddc-ee8d22a08188" providerId="AD" clId="Web-{5A4051A9-4AB9-4A7B-9610-0ACD5C3659EC}" dt="2022-11-30T00:20:53.660" v="585" actId="1076"/>
          <ac:graphicFrameMkLst>
            <pc:docMk/>
            <pc:sldMk cId="0" sldId="260"/>
            <ac:graphicFrameMk id="317" creationId="{F904588D-EAFB-D669-0DBF-E7EB9CDC0DCB}"/>
          </ac:graphicFrameMkLst>
        </pc:graphicFrameChg>
        <pc:picChg chg="del mod">
          <ac:chgData name="Gosalia, Nisarg Mehul" userId="S::nmg210002@utdallas.edu::450e3897-ccf0-4c6c-9ddc-ee8d22a08188" providerId="AD" clId="Web-{5A4051A9-4AB9-4A7B-9610-0ACD5C3659EC}" dt="2022-11-30T02:21:45.395" v="904"/>
          <ac:picMkLst>
            <pc:docMk/>
            <pc:sldMk cId="0" sldId="260"/>
            <ac:picMk id="5" creationId="{5E40B1C2-BC86-CDDE-4C7F-6434784E85E0}"/>
          </ac:picMkLst>
        </pc:picChg>
        <pc:picChg chg="mod ord">
          <ac:chgData name="Gosalia, Nisarg Mehul" userId="S::nmg210002@utdallas.edu::450e3897-ccf0-4c6c-9ddc-ee8d22a08188" providerId="AD" clId="Web-{5A4051A9-4AB9-4A7B-9610-0ACD5C3659EC}" dt="2022-11-29T23:58:52.220" v="391" actId="1076"/>
          <ac:picMkLst>
            <pc:docMk/>
            <pc:sldMk cId="0" sldId="260"/>
            <ac:picMk id="308" creationId="{00000000-0000-0000-0000-000000000000}"/>
          </ac:picMkLst>
        </pc:picChg>
        <pc:picChg chg="mod">
          <ac:chgData name="Gosalia, Nisarg Mehul" userId="S::nmg210002@utdallas.edu::450e3897-ccf0-4c6c-9ddc-ee8d22a08188" providerId="AD" clId="Web-{5A4051A9-4AB9-4A7B-9610-0ACD5C3659EC}" dt="2022-11-30T00:15:21.117" v="504" actId="1076"/>
          <ac:picMkLst>
            <pc:docMk/>
            <pc:sldMk cId="0" sldId="260"/>
            <ac:picMk id="309" creationId="{00000000-0000-0000-0000-000000000000}"/>
          </ac:picMkLst>
        </pc:picChg>
        <pc:cxnChg chg="add">
          <ac:chgData name="Gosalia, Nisarg Mehul" userId="S::nmg210002@utdallas.edu::450e3897-ccf0-4c6c-9ddc-ee8d22a08188" providerId="AD" clId="Web-{5A4051A9-4AB9-4A7B-9610-0ACD5C3659EC}" dt="2022-11-29T23:43:42.248" v="287"/>
          <ac:cxnSpMkLst>
            <pc:docMk/>
            <pc:sldMk cId="0" sldId="260"/>
            <ac:cxnSpMk id="318" creationId="{52188B95-E375-4977-9E9C-E28CE956F6EB}"/>
          </ac:cxnSpMkLst>
        </pc:cxnChg>
      </pc:sldChg>
      <pc:sldChg chg="addSp delSp modSp mod modClrScheme chgLayout">
        <pc:chgData name="Gosalia, Nisarg Mehul" userId="S::nmg210002@utdallas.edu::450e3897-ccf0-4c6c-9ddc-ee8d22a08188" providerId="AD" clId="Web-{5A4051A9-4AB9-4A7B-9610-0ACD5C3659EC}" dt="2022-11-30T02:25:50.607" v="910" actId="20577"/>
        <pc:sldMkLst>
          <pc:docMk/>
          <pc:sldMk cId="0" sldId="261"/>
        </pc:sldMkLst>
        <pc:spChg chg="mod ord">
          <ac:chgData name="Gosalia, Nisarg Mehul" userId="S::nmg210002@utdallas.edu::450e3897-ccf0-4c6c-9ddc-ee8d22a08188" providerId="AD" clId="Web-{5A4051A9-4AB9-4A7B-9610-0ACD5C3659EC}" dt="2022-11-30T00:30:36.698" v="641"/>
          <ac:spMkLst>
            <pc:docMk/>
            <pc:sldMk cId="0" sldId="261"/>
            <ac:spMk id="314" creationId="{00000000-0000-0000-0000-000000000000}"/>
          </ac:spMkLst>
        </pc:spChg>
        <pc:spChg chg="mod">
          <ac:chgData name="Gosalia, Nisarg Mehul" userId="S::nmg210002@utdallas.edu::450e3897-ccf0-4c6c-9ddc-ee8d22a08188" providerId="AD" clId="Web-{5A4051A9-4AB9-4A7B-9610-0ACD5C3659EC}" dt="2022-11-29T23:42:56.527" v="285" actId="1076"/>
          <ac:spMkLst>
            <pc:docMk/>
            <pc:sldMk cId="0" sldId="261"/>
            <ac:spMk id="316" creationId="{00000000-0000-0000-0000-000000000000}"/>
          </ac:spMkLst>
        </pc:spChg>
        <pc:spChg chg="add del mod">
          <ac:chgData name="Gosalia, Nisarg Mehul" userId="S::nmg210002@utdallas.edu::450e3897-ccf0-4c6c-9ddc-ee8d22a08188" providerId="AD" clId="Web-{5A4051A9-4AB9-4A7B-9610-0ACD5C3659EC}" dt="2022-11-29T23:42:17.807" v="280"/>
          <ac:spMkLst>
            <pc:docMk/>
            <pc:sldMk cId="0" sldId="261"/>
            <ac:spMk id="889" creationId="{DFC4F171-33B4-66E3-99BE-F8F81C2569AE}"/>
          </ac:spMkLst>
        </pc:spChg>
        <pc:graphicFrameChg chg="add del mod modGraphic">
          <ac:chgData name="Gosalia, Nisarg Mehul" userId="S::nmg210002@utdallas.edu::450e3897-ccf0-4c6c-9ddc-ee8d22a08188" providerId="AD" clId="Web-{5A4051A9-4AB9-4A7B-9610-0ACD5C3659EC}" dt="2022-11-29T23:26:28.661" v="104"/>
          <ac:graphicFrameMkLst>
            <pc:docMk/>
            <pc:sldMk cId="0" sldId="261"/>
            <ac:graphicFrameMk id="4" creationId="{75A1F32A-5F09-D95A-2353-3A2423945E36}"/>
          </ac:graphicFrameMkLst>
        </pc:graphicFrameChg>
        <pc:graphicFrameChg chg="add del modGraphic">
          <ac:chgData name="Gosalia, Nisarg Mehul" userId="S::nmg210002@utdallas.edu::450e3897-ccf0-4c6c-9ddc-ee8d22a08188" providerId="AD" clId="Web-{5A4051A9-4AB9-4A7B-9610-0ACD5C3659EC}" dt="2022-11-29T23:28:35.947" v="122"/>
          <ac:graphicFrameMkLst>
            <pc:docMk/>
            <pc:sldMk cId="0" sldId="261"/>
            <ac:graphicFrameMk id="691" creationId="{2BAE7BA0-8E4B-EC74-A11A-AF6297D6102C}"/>
          </ac:graphicFrameMkLst>
        </pc:graphicFrameChg>
        <pc:graphicFrameChg chg="add del">
          <ac:chgData name="Gosalia, Nisarg Mehul" userId="S::nmg210002@utdallas.edu::450e3897-ccf0-4c6c-9ddc-ee8d22a08188" providerId="AD" clId="Web-{5A4051A9-4AB9-4A7B-9610-0ACD5C3659EC}" dt="2022-11-29T23:42:17.791" v="279"/>
          <ac:graphicFrameMkLst>
            <pc:docMk/>
            <pc:sldMk cId="0" sldId="261"/>
            <ac:graphicFrameMk id="891" creationId="{5C8503DE-5DEF-BB0C-8251-C8C2C07FA5FB}"/>
          </ac:graphicFrameMkLst>
        </pc:graphicFrameChg>
        <pc:graphicFrameChg chg="add mod modGraphic">
          <ac:chgData name="Gosalia, Nisarg Mehul" userId="S::nmg210002@utdallas.edu::450e3897-ccf0-4c6c-9ddc-ee8d22a08188" providerId="AD" clId="Web-{5A4051A9-4AB9-4A7B-9610-0ACD5C3659EC}" dt="2022-11-30T02:25:50.607" v="910" actId="20577"/>
          <ac:graphicFrameMkLst>
            <pc:docMk/>
            <pc:sldMk cId="0" sldId="261"/>
            <ac:graphicFrameMk id="893" creationId="{D5C5D53E-EA9D-C8CE-03DB-3F5D70667DE0}"/>
          </ac:graphicFrameMkLst>
        </pc:graphicFrameChg>
        <pc:picChg chg="mod">
          <ac:chgData name="Gosalia, Nisarg Mehul" userId="S::nmg210002@utdallas.edu::450e3897-ccf0-4c6c-9ddc-ee8d22a08188" providerId="AD" clId="Web-{5A4051A9-4AB9-4A7B-9610-0ACD5C3659EC}" dt="2022-11-30T01:42:49.329" v="768" actId="1076"/>
          <ac:picMkLst>
            <pc:docMk/>
            <pc:sldMk cId="0" sldId="261"/>
            <ac:picMk id="2" creationId="{3768A55B-B031-C7DD-3DD0-5EF88107A97B}"/>
          </ac:picMkLst>
        </pc:picChg>
        <pc:picChg chg="mod">
          <ac:chgData name="Gosalia, Nisarg Mehul" userId="S::nmg210002@utdallas.edu::450e3897-ccf0-4c6c-9ddc-ee8d22a08188" providerId="AD" clId="Web-{5A4051A9-4AB9-4A7B-9610-0ACD5C3659EC}" dt="2022-11-30T01:42:28.219" v="766" actId="1076"/>
          <ac:picMkLst>
            <pc:docMk/>
            <pc:sldMk cId="0" sldId="261"/>
            <ac:picMk id="4" creationId="{96920929-6D3C-9F42-E29E-36427F483E83}"/>
          </ac:picMkLst>
        </pc:picChg>
        <pc:picChg chg="mod">
          <ac:chgData name="Gosalia, Nisarg Mehul" userId="S::nmg210002@utdallas.edu::450e3897-ccf0-4c6c-9ddc-ee8d22a08188" providerId="AD" clId="Web-{5A4051A9-4AB9-4A7B-9610-0ACD5C3659EC}" dt="2022-11-30T01:42:17.859" v="765" actId="14100"/>
          <ac:picMkLst>
            <pc:docMk/>
            <pc:sldMk cId="0" sldId="261"/>
            <ac:picMk id="315" creationId="{00000000-0000-0000-0000-000000000000}"/>
          </ac:picMkLst>
        </pc:picChg>
        <pc:picChg chg="mod">
          <ac:chgData name="Gosalia, Nisarg Mehul" userId="S::nmg210002@utdallas.edu::450e3897-ccf0-4c6c-9ddc-ee8d22a08188" providerId="AD" clId="Web-{5A4051A9-4AB9-4A7B-9610-0ACD5C3659EC}" dt="2022-11-29T23:42:41.027" v="282" actId="1076"/>
          <ac:picMkLst>
            <pc:docMk/>
            <pc:sldMk cId="0" sldId="261"/>
            <ac:picMk id="317" creationId="{00000000-0000-0000-0000-000000000000}"/>
          </ac:picMkLst>
        </pc:picChg>
      </pc:sldChg>
      <pc:sldChg chg="addSp delSp modSp mod setBg modClrScheme setClrOvrMap chgLayout">
        <pc:chgData name="Gosalia, Nisarg Mehul" userId="S::nmg210002@utdallas.edu::450e3897-ccf0-4c6c-9ddc-ee8d22a08188" providerId="AD" clId="Web-{5A4051A9-4AB9-4A7B-9610-0ACD5C3659EC}" dt="2022-11-30T00:30:36.698" v="641"/>
        <pc:sldMkLst>
          <pc:docMk/>
          <pc:sldMk cId="0" sldId="263"/>
        </pc:sldMkLst>
        <pc:spChg chg="mod">
          <ac:chgData name="Gosalia, Nisarg Mehul" userId="S::nmg210002@utdallas.edu::450e3897-ccf0-4c6c-9ddc-ee8d22a08188" providerId="AD" clId="Web-{5A4051A9-4AB9-4A7B-9610-0ACD5C3659EC}" dt="2022-11-30T00:14:57.506" v="501" actId="1076"/>
          <ac:spMkLst>
            <pc:docMk/>
            <pc:sldMk cId="0" sldId="263"/>
            <ac:spMk id="4" creationId="{46C6F1DE-CBD2-D238-B953-5E221543351F}"/>
          </ac:spMkLst>
        </pc:spChg>
        <pc:spChg chg="mod">
          <ac:chgData name="Gosalia, Nisarg Mehul" userId="S::nmg210002@utdallas.edu::450e3897-ccf0-4c6c-9ddc-ee8d22a08188" providerId="AD" clId="Web-{5A4051A9-4AB9-4A7B-9610-0ACD5C3659EC}" dt="2022-11-29T23:46:49.974" v="309" actId="1076"/>
          <ac:spMkLst>
            <pc:docMk/>
            <pc:sldMk cId="0" sldId="263"/>
            <ac:spMk id="329" creationId="{00000000-0000-0000-0000-000000000000}"/>
          </ac:spMkLst>
        </pc:spChg>
        <pc:spChg chg="del mod ord">
          <ac:chgData name="Gosalia, Nisarg Mehul" userId="S::nmg210002@utdallas.edu::450e3897-ccf0-4c6c-9ddc-ee8d22a08188" providerId="AD" clId="Web-{5A4051A9-4AB9-4A7B-9610-0ACD5C3659EC}" dt="2022-11-30T00:21:03.411" v="586"/>
          <ac:spMkLst>
            <pc:docMk/>
            <pc:sldMk cId="0" sldId="263"/>
            <ac:spMk id="330" creationId="{00000000-0000-0000-0000-000000000000}"/>
          </ac:spMkLst>
        </pc:spChg>
        <pc:spChg chg="add del">
          <ac:chgData name="Gosalia, Nisarg Mehul" userId="S::nmg210002@utdallas.edu::450e3897-ccf0-4c6c-9ddc-ee8d22a08188" providerId="AD" clId="Web-{5A4051A9-4AB9-4A7B-9610-0ACD5C3659EC}" dt="2022-11-29T23:45:22.548" v="293"/>
          <ac:spMkLst>
            <pc:docMk/>
            <pc:sldMk cId="0" sldId="263"/>
            <ac:spMk id="336" creationId="{600B5AE2-C5CC-499C-8F2D-249888BE22C2}"/>
          </ac:spMkLst>
        </pc:spChg>
        <pc:spChg chg="add del">
          <ac:chgData name="Gosalia, Nisarg Mehul" userId="S::nmg210002@utdallas.edu::450e3897-ccf0-4c6c-9ddc-ee8d22a08188" providerId="AD" clId="Web-{5A4051A9-4AB9-4A7B-9610-0ACD5C3659EC}" dt="2022-11-29T23:45:22.548" v="293"/>
          <ac:spMkLst>
            <pc:docMk/>
            <pc:sldMk cId="0" sldId="263"/>
            <ac:spMk id="338" creationId="{BA7A3698-B350-40E5-8475-9BCC41A089FC}"/>
          </ac:spMkLst>
        </pc:spChg>
        <pc:spChg chg="add del">
          <ac:chgData name="Gosalia, Nisarg Mehul" userId="S::nmg210002@utdallas.edu::450e3897-ccf0-4c6c-9ddc-ee8d22a08188" providerId="AD" clId="Web-{5A4051A9-4AB9-4A7B-9610-0ACD5C3659EC}" dt="2022-11-29T23:45:22.548" v="293"/>
          <ac:spMkLst>
            <pc:docMk/>
            <pc:sldMk cId="0" sldId="263"/>
            <ac:spMk id="344" creationId="{C609E9FA-BDDE-45C4-8F5E-974D4208D2EA}"/>
          </ac:spMkLst>
        </pc:spChg>
        <pc:spChg chg="add del">
          <ac:chgData name="Gosalia, Nisarg Mehul" userId="S::nmg210002@utdallas.edu::450e3897-ccf0-4c6c-9ddc-ee8d22a08188" providerId="AD" clId="Web-{5A4051A9-4AB9-4A7B-9610-0ACD5C3659EC}" dt="2022-11-29T23:45:22.548" v="293"/>
          <ac:spMkLst>
            <pc:docMk/>
            <pc:sldMk cId="0" sldId="263"/>
            <ac:spMk id="346" creationId="{7737E529-E43B-4948-B3C4-7F6B806FCCFD}"/>
          </ac:spMkLst>
        </pc:spChg>
        <pc:spChg chg="add">
          <ac:chgData name="Gosalia, Nisarg Mehul" userId="S::nmg210002@utdallas.edu::450e3897-ccf0-4c6c-9ddc-ee8d22a08188" providerId="AD" clId="Web-{5A4051A9-4AB9-4A7B-9610-0ACD5C3659EC}" dt="2022-11-29T23:45:22.580" v="294"/>
          <ac:spMkLst>
            <pc:docMk/>
            <pc:sldMk cId="0" sldId="263"/>
            <ac:spMk id="348" creationId="{9556C5A8-AD7E-4CE7-87BE-9EA3B5E1786F}"/>
          </ac:spMkLst>
        </pc:spChg>
        <pc:spChg chg="add">
          <ac:chgData name="Gosalia, Nisarg Mehul" userId="S::nmg210002@utdallas.edu::450e3897-ccf0-4c6c-9ddc-ee8d22a08188" providerId="AD" clId="Web-{5A4051A9-4AB9-4A7B-9610-0ACD5C3659EC}" dt="2022-11-29T23:45:22.580" v="294"/>
          <ac:spMkLst>
            <pc:docMk/>
            <pc:sldMk cId="0" sldId="263"/>
            <ac:spMk id="349" creationId="{7D379150-F6B4-45C8-BE10-6B278AD400EB}"/>
          </ac:spMkLst>
        </pc:spChg>
        <pc:spChg chg="add">
          <ac:chgData name="Gosalia, Nisarg Mehul" userId="S::nmg210002@utdallas.edu::450e3897-ccf0-4c6c-9ddc-ee8d22a08188" providerId="AD" clId="Web-{5A4051A9-4AB9-4A7B-9610-0ACD5C3659EC}" dt="2022-11-29T23:45:22.580" v="294"/>
          <ac:spMkLst>
            <pc:docMk/>
            <pc:sldMk cId="0" sldId="263"/>
            <ac:spMk id="350" creationId="{5FFCF544-A370-4A5D-A95F-CA6E0E7191E6}"/>
          </ac:spMkLst>
        </pc:spChg>
        <pc:spChg chg="add">
          <ac:chgData name="Gosalia, Nisarg Mehul" userId="S::nmg210002@utdallas.edu::450e3897-ccf0-4c6c-9ddc-ee8d22a08188" providerId="AD" clId="Web-{5A4051A9-4AB9-4A7B-9610-0ACD5C3659EC}" dt="2022-11-29T23:45:22.580" v="294"/>
          <ac:spMkLst>
            <pc:docMk/>
            <pc:sldMk cId="0" sldId="263"/>
            <ac:spMk id="352" creationId="{C33BF9DD-8A45-4EEE-B231-0A14D322E5F9}"/>
          </ac:spMkLst>
        </pc:spChg>
        <pc:spChg chg="add">
          <ac:chgData name="Gosalia, Nisarg Mehul" userId="S::nmg210002@utdallas.edu::450e3897-ccf0-4c6c-9ddc-ee8d22a08188" providerId="AD" clId="Web-{5A4051A9-4AB9-4A7B-9610-0ACD5C3659EC}" dt="2022-11-29T23:45:22.580" v="294"/>
          <ac:spMkLst>
            <pc:docMk/>
            <pc:sldMk cId="0" sldId="263"/>
            <ac:spMk id="354" creationId="{D5FBCAC9-BD8B-4F3B-AD74-EF37D4211349}"/>
          </ac:spMkLst>
        </pc:spChg>
        <pc:graphicFrameChg chg="add mod">
          <ac:chgData name="Gosalia, Nisarg Mehul" userId="S::nmg210002@utdallas.edu::450e3897-ccf0-4c6c-9ddc-ee8d22a08188" providerId="AD" clId="Web-{5A4051A9-4AB9-4A7B-9610-0ACD5C3659EC}" dt="2022-11-30T00:22:04.272" v="589" actId="14100"/>
          <ac:graphicFrameMkLst>
            <pc:docMk/>
            <pc:sldMk cId="0" sldId="263"/>
            <ac:graphicFrameMk id="333" creationId="{F74BCA45-8B91-4AE8-5D2B-4CDEF2B413F7}"/>
          </ac:graphicFrameMkLst>
        </pc:graphicFrameChg>
        <pc:picChg chg="mod ord">
          <ac:chgData name="Gosalia, Nisarg Mehul" userId="S::nmg210002@utdallas.edu::450e3897-ccf0-4c6c-9ddc-ee8d22a08188" providerId="AD" clId="Web-{5A4051A9-4AB9-4A7B-9610-0ACD5C3659EC}" dt="2022-11-30T00:07:41.896" v="397" actId="14100"/>
          <ac:picMkLst>
            <pc:docMk/>
            <pc:sldMk cId="0" sldId="263"/>
            <ac:picMk id="331" creationId="{00000000-0000-0000-0000-000000000000}"/>
          </ac:picMkLst>
        </pc:picChg>
        <pc:cxnChg chg="add del">
          <ac:chgData name="Gosalia, Nisarg Mehul" userId="S::nmg210002@utdallas.edu::450e3897-ccf0-4c6c-9ddc-ee8d22a08188" providerId="AD" clId="Web-{5A4051A9-4AB9-4A7B-9610-0ACD5C3659EC}" dt="2022-11-29T23:45:22.548" v="293"/>
          <ac:cxnSpMkLst>
            <pc:docMk/>
            <pc:sldMk cId="0" sldId="263"/>
            <ac:cxnSpMk id="340" creationId="{0AC655C7-EC94-4BE6-84C8-2F9EFBBB2789}"/>
          </ac:cxnSpMkLst>
        </pc:cxnChg>
        <pc:cxnChg chg="add del">
          <ac:chgData name="Gosalia, Nisarg Mehul" userId="S::nmg210002@utdallas.edu::450e3897-ccf0-4c6c-9ddc-ee8d22a08188" providerId="AD" clId="Web-{5A4051A9-4AB9-4A7B-9610-0ACD5C3659EC}" dt="2022-11-29T23:45:22.548" v="293"/>
          <ac:cxnSpMkLst>
            <pc:docMk/>
            <pc:sldMk cId="0" sldId="263"/>
            <ac:cxnSpMk id="342" creationId="{45549E29-E797-4A00-B030-3AB01640CFDC}"/>
          </ac:cxnSpMkLst>
        </pc:cxnChg>
        <pc:cxnChg chg="add">
          <ac:chgData name="Gosalia, Nisarg Mehul" userId="S::nmg210002@utdallas.edu::450e3897-ccf0-4c6c-9ddc-ee8d22a08188" providerId="AD" clId="Web-{5A4051A9-4AB9-4A7B-9610-0ACD5C3659EC}" dt="2022-11-29T23:45:22.580" v="294"/>
          <ac:cxnSpMkLst>
            <pc:docMk/>
            <pc:sldMk cId="0" sldId="263"/>
            <ac:cxnSpMk id="351" creationId="{6EEB3B97-A638-498B-8083-54191CE71E01}"/>
          </ac:cxnSpMkLst>
        </pc:cxnChg>
        <pc:cxnChg chg="add">
          <ac:chgData name="Gosalia, Nisarg Mehul" userId="S::nmg210002@utdallas.edu::450e3897-ccf0-4c6c-9ddc-ee8d22a08188" providerId="AD" clId="Web-{5A4051A9-4AB9-4A7B-9610-0ACD5C3659EC}" dt="2022-11-29T23:45:22.580" v="294"/>
          <ac:cxnSpMkLst>
            <pc:docMk/>
            <pc:sldMk cId="0" sldId="263"/>
            <ac:cxnSpMk id="353" creationId="{9020DCC9-F851-4562-BB20-1AB3C51BFD08}"/>
          </ac:cxnSpMkLst>
        </pc:cxnChg>
      </pc:sldChg>
      <pc:sldChg chg="modSp del">
        <pc:chgData name="Gosalia, Nisarg Mehul" userId="S::nmg210002@utdallas.edu::450e3897-ccf0-4c6c-9ddc-ee8d22a08188" providerId="AD" clId="Web-{5A4051A9-4AB9-4A7B-9610-0ACD5C3659EC}" dt="2022-11-29T23:33:00.770" v="152"/>
        <pc:sldMkLst>
          <pc:docMk/>
          <pc:sldMk cId="4185891119" sldId="264"/>
        </pc:sldMkLst>
        <pc:spChg chg="mod">
          <ac:chgData name="Gosalia, Nisarg Mehul" userId="S::nmg210002@utdallas.edu::450e3897-ccf0-4c6c-9ddc-ee8d22a08188" providerId="AD" clId="Web-{5A4051A9-4AB9-4A7B-9610-0ACD5C3659EC}" dt="2022-11-29T23:19:28.333" v="16" actId="20577"/>
          <ac:spMkLst>
            <pc:docMk/>
            <pc:sldMk cId="4185891119" sldId="264"/>
            <ac:spMk id="2" creationId="{B5B0CFB2-A5AE-88D3-EF80-E784D01BAA99}"/>
          </ac:spMkLst>
        </pc:spChg>
      </pc:sldChg>
      <pc:sldChg chg="addSp delSp modSp mod modClrScheme chgLayout">
        <pc:chgData name="Gosalia, Nisarg Mehul" userId="S::nmg210002@utdallas.edu::450e3897-ccf0-4c6c-9ddc-ee8d22a08188" providerId="AD" clId="Web-{5A4051A9-4AB9-4A7B-9610-0ACD5C3659EC}" dt="2022-11-30T00:30:36.698" v="641"/>
        <pc:sldMkLst>
          <pc:docMk/>
          <pc:sldMk cId="3436817219" sldId="265"/>
        </pc:sldMkLst>
        <pc:spChg chg="mod ord">
          <ac:chgData name="Gosalia, Nisarg Mehul" userId="S::nmg210002@utdallas.edu::450e3897-ccf0-4c6c-9ddc-ee8d22a08188" providerId="AD" clId="Web-{5A4051A9-4AB9-4A7B-9610-0ACD5C3659EC}" dt="2022-11-30T00:30:36.698" v="641"/>
          <ac:spMkLst>
            <pc:docMk/>
            <pc:sldMk cId="3436817219" sldId="265"/>
            <ac:spMk id="2" creationId="{B4165F4B-437F-DA21-83E1-946E142EEE47}"/>
          </ac:spMkLst>
        </pc:spChg>
        <pc:spChg chg="del mod">
          <ac:chgData name="Gosalia, Nisarg Mehul" userId="S::nmg210002@utdallas.edu::450e3897-ccf0-4c6c-9ddc-ee8d22a08188" providerId="AD" clId="Web-{5A4051A9-4AB9-4A7B-9610-0ACD5C3659EC}" dt="2022-11-30T00:21:30.599" v="587"/>
          <ac:spMkLst>
            <pc:docMk/>
            <pc:sldMk cId="3436817219" sldId="265"/>
            <ac:spMk id="3" creationId="{BFEDD63F-2E12-AB89-D7D3-CA416CF1171D}"/>
          </ac:spMkLst>
        </pc:spChg>
        <pc:graphicFrameChg chg="add mod">
          <ac:chgData name="Gosalia, Nisarg Mehul" userId="S::nmg210002@utdallas.edu::450e3897-ccf0-4c6c-9ddc-ee8d22a08188" providerId="AD" clId="Web-{5A4051A9-4AB9-4A7B-9610-0ACD5C3659EC}" dt="2022-11-30T00:21:41.068" v="588" actId="14100"/>
          <ac:graphicFrameMkLst>
            <pc:docMk/>
            <pc:sldMk cId="3436817219" sldId="265"/>
            <ac:graphicFrameMk id="9" creationId="{39A30FA3-CB36-8C46-A04E-976570FD1BFE}"/>
          </ac:graphicFrameMkLst>
        </pc:graphicFrameChg>
      </pc:sldChg>
      <pc:sldChg chg="modSp">
        <pc:chgData name="Gosalia, Nisarg Mehul" userId="S::nmg210002@utdallas.edu::450e3897-ccf0-4c6c-9ddc-ee8d22a08188" providerId="AD" clId="Web-{5A4051A9-4AB9-4A7B-9610-0ACD5C3659EC}" dt="2022-11-29T23:20:02.569" v="34" actId="20577"/>
        <pc:sldMkLst>
          <pc:docMk/>
          <pc:sldMk cId="420923992" sldId="267"/>
        </pc:sldMkLst>
        <pc:spChg chg="mod">
          <ac:chgData name="Gosalia, Nisarg Mehul" userId="S::nmg210002@utdallas.edu::450e3897-ccf0-4c6c-9ddc-ee8d22a08188" providerId="AD" clId="Web-{5A4051A9-4AB9-4A7B-9610-0ACD5C3659EC}" dt="2022-11-29T23:20:02.569" v="34" actId="20577"/>
          <ac:spMkLst>
            <pc:docMk/>
            <pc:sldMk cId="420923992" sldId="267"/>
            <ac:spMk id="2" creationId="{0C9AF0BB-75AE-72AF-2385-6DE1C41F9313}"/>
          </ac:spMkLst>
        </pc:spChg>
      </pc:sldChg>
      <pc:sldChg chg="modSp mod modClrScheme chgLayout">
        <pc:chgData name="Gosalia, Nisarg Mehul" userId="S::nmg210002@utdallas.edu::450e3897-ccf0-4c6c-9ddc-ee8d22a08188" providerId="AD" clId="Web-{5A4051A9-4AB9-4A7B-9610-0ACD5C3659EC}" dt="2022-11-30T00:53:44.172" v="763" actId="14100"/>
        <pc:sldMkLst>
          <pc:docMk/>
          <pc:sldMk cId="786733618" sldId="268"/>
        </pc:sldMkLst>
        <pc:spChg chg="mod ord">
          <ac:chgData name="Gosalia, Nisarg Mehul" userId="S::nmg210002@utdallas.edu::450e3897-ccf0-4c6c-9ddc-ee8d22a08188" providerId="AD" clId="Web-{5A4051A9-4AB9-4A7B-9610-0ACD5C3659EC}" dt="2022-11-30T00:30:36.698" v="641"/>
          <ac:spMkLst>
            <pc:docMk/>
            <pc:sldMk cId="786733618" sldId="268"/>
            <ac:spMk id="2" creationId="{E80A06FC-1DB7-709A-010D-C92141853BC6}"/>
          </ac:spMkLst>
        </pc:spChg>
        <pc:spChg chg="mod">
          <ac:chgData name="Gosalia, Nisarg Mehul" userId="S::nmg210002@utdallas.edu::450e3897-ccf0-4c6c-9ddc-ee8d22a08188" providerId="AD" clId="Web-{5A4051A9-4AB9-4A7B-9610-0ACD5C3659EC}" dt="2022-11-30T00:53:27.515" v="761" actId="20577"/>
          <ac:spMkLst>
            <pc:docMk/>
            <pc:sldMk cId="786733618" sldId="268"/>
            <ac:spMk id="3" creationId="{2F0176D0-7D0D-25E2-0A97-D25E81C1059D}"/>
          </ac:spMkLst>
        </pc:spChg>
        <pc:spChg chg="mod">
          <ac:chgData name="Gosalia, Nisarg Mehul" userId="S::nmg210002@utdallas.edu::450e3897-ccf0-4c6c-9ddc-ee8d22a08188" providerId="AD" clId="Web-{5A4051A9-4AB9-4A7B-9610-0ACD5C3659EC}" dt="2022-11-30T00:53:44.172" v="763" actId="14100"/>
          <ac:spMkLst>
            <pc:docMk/>
            <pc:sldMk cId="786733618" sldId="268"/>
            <ac:spMk id="23" creationId="{668AB8EE-8172-C46A-825D-5994E8DA29EB}"/>
          </ac:spMkLst>
        </pc:spChg>
      </pc:sldChg>
      <pc:sldChg chg="addSp delSp modSp new mod modClrScheme chgLayout">
        <pc:chgData name="Gosalia, Nisarg Mehul" userId="S::nmg210002@utdallas.edu::450e3897-ccf0-4c6c-9ddc-ee8d22a08188" providerId="AD" clId="Web-{5A4051A9-4AB9-4A7B-9610-0ACD5C3659EC}" dt="2022-11-30T00:49:37.210" v="725" actId="1076"/>
        <pc:sldMkLst>
          <pc:docMk/>
          <pc:sldMk cId="3265437734" sldId="269"/>
        </pc:sldMkLst>
        <pc:spChg chg="mod ord">
          <ac:chgData name="Gosalia, Nisarg Mehul" userId="S::nmg210002@utdallas.edu::450e3897-ccf0-4c6c-9ddc-ee8d22a08188" providerId="AD" clId="Web-{5A4051A9-4AB9-4A7B-9610-0ACD5C3659EC}" dt="2022-11-30T00:30:36.698" v="641"/>
          <ac:spMkLst>
            <pc:docMk/>
            <pc:sldMk cId="3265437734" sldId="269"/>
            <ac:spMk id="2" creationId="{D9EF9FA8-0104-4CBD-50AE-A3668BEC1E67}"/>
          </ac:spMkLst>
        </pc:spChg>
        <pc:spChg chg="mod">
          <ac:chgData name="Gosalia, Nisarg Mehul" userId="S::nmg210002@utdallas.edu::450e3897-ccf0-4c6c-9ddc-ee8d22a08188" providerId="AD" clId="Web-{5A4051A9-4AB9-4A7B-9610-0ACD5C3659EC}" dt="2022-11-30T00:48:11.675" v="712" actId="20577"/>
          <ac:spMkLst>
            <pc:docMk/>
            <pc:sldMk cId="3265437734" sldId="269"/>
            <ac:spMk id="9" creationId="{09D539CD-F77D-D56D-E80B-83C07875F79F}"/>
          </ac:spMkLst>
        </pc:spChg>
        <pc:spChg chg="add mod">
          <ac:chgData name="Gosalia, Nisarg Mehul" userId="S::nmg210002@utdallas.edu::450e3897-ccf0-4c6c-9ddc-ee8d22a08188" providerId="AD" clId="Web-{5A4051A9-4AB9-4A7B-9610-0ACD5C3659EC}" dt="2022-11-30T00:49:31.163" v="724" actId="1076"/>
          <ac:spMkLst>
            <pc:docMk/>
            <pc:sldMk cId="3265437734" sldId="269"/>
            <ac:spMk id="35" creationId="{EC91FBA9-11CC-3B7F-3012-7C3AC699FA3A}"/>
          </ac:spMkLst>
        </pc:spChg>
        <pc:spChg chg="add mod">
          <ac:chgData name="Gosalia, Nisarg Mehul" userId="S::nmg210002@utdallas.edu::450e3897-ccf0-4c6c-9ddc-ee8d22a08188" providerId="AD" clId="Web-{5A4051A9-4AB9-4A7B-9610-0ACD5C3659EC}" dt="2022-11-30T00:49:37.210" v="725" actId="1076"/>
          <ac:spMkLst>
            <pc:docMk/>
            <pc:sldMk cId="3265437734" sldId="269"/>
            <ac:spMk id="36" creationId="{C29A4780-DDD2-29F1-921C-AB2EB8E43F25}"/>
          </ac:spMkLst>
        </pc:spChg>
        <pc:graphicFrameChg chg="add del mod modGraphic">
          <ac:chgData name="Gosalia, Nisarg Mehul" userId="S::nmg210002@utdallas.edu::450e3897-ccf0-4c6c-9ddc-ee8d22a08188" providerId="AD" clId="Web-{5A4051A9-4AB9-4A7B-9610-0ACD5C3659EC}" dt="2022-11-30T00:46:21.843" v="697"/>
          <ac:graphicFrameMkLst>
            <pc:docMk/>
            <pc:sldMk cId="3265437734" sldId="269"/>
            <ac:graphicFrameMk id="10" creationId="{9172C6D9-D2C1-8F17-0C85-816EDB272242}"/>
          </ac:graphicFrameMkLst>
        </pc:graphicFrameChg>
        <pc:picChg chg="mod ord">
          <ac:chgData name="Gosalia, Nisarg Mehul" userId="S::nmg210002@utdallas.edu::450e3897-ccf0-4c6c-9ddc-ee8d22a08188" providerId="AD" clId="Web-{5A4051A9-4AB9-4A7B-9610-0ACD5C3659EC}" dt="2022-11-30T00:49:15.709" v="722" actId="1076"/>
          <ac:picMkLst>
            <pc:docMk/>
            <pc:sldMk cId="3265437734" sldId="269"/>
            <ac:picMk id="6" creationId="{BB774D14-B8C5-4CBE-E57A-CEE1466026AB}"/>
          </ac:picMkLst>
        </pc:picChg>
        <pc:picChg chg="add mod">
          <ac:chgData name="Gosalia, Nisarg Mehul" userId="S::nmg210002@utdallas.edu::450e3897-ccf0-4c6c-9ddc-ee8d22a08188" providerId="AD" clId="Web-{5A4051A9-4AB9-4A7B-9610-0ACD5C3659EC}" dt="2022-11-30T00:49:10.521" v="721" actId="1076"/>
          <ac:picMkLst>
            <pc:docMk/>
            <pc:sldMk cId="3265437734" sldId="269"/>
            <ac:picMk id="8" creationId="{425EA15A-26A3-6D8D-7DA8-89AAC0F7B9CA}"/>
          </ac:picMkLst>
        </pc:picChg>
      </pc:sldChg>
      <pc:sldChg chg="addSp delSp modSp new mod setBg modClrScheme chgLayout">
        <pc:chgData name="Gosalia, Nisarg Mehul" userId="S::nmg210002@utdallas.edu::450e3897-ccf0-4c6c-9ddc-ee8d22a08188" providerId="AD" clId="Web-{5A4051A9-4AB9-4A7B-9610-0ACD5C3659EC}" dt="2022-11-30T00:30:36.698" v="641"/>
        <pc:sldMkLst>
          <pc:docMk/>
          <pc:sldMk cId="102339885" sldId="270"/>
        </pc:sldMkLst>
        <pc:spChg chg="mod ord">
          <ac:chgData name="Gosalia, Nisarg Mehul" userId="S::nmg210002@utdallas.edu::450e3897-ccf0-4c6c-9ddc-ee8d22a08188" providerId="AD" clId="Web-{5A4051A9-4AB9-4A7B-9610-0ACD5C3659EC}" dt="2022-11-30T00:30:36.698" v="641"/>
          <ac:spMkLst>
            <pc:docMk/>
            <pc:sldMk cId="102339885" sldId="270"/>
            <ac:spMk id="2" creationId="{BB0BD08F-1516-D847-D20E-B32D86A33685}"/>
          </ac:spMkLst>
        </pc:spChg>
        <pc:spChg chg="add del mod ord">
          <ac:chgData name="Gosalia, Nisarg Mehul" userId="S::nmg210002@utdallas.edu::450e3897-ccf0-4c6c-9ddc-ee8d22a08188" providerId="AD" clId="Web-{5A4051A9-4AB9-4A7B-9610-0ACD5C3659EC}" dt="2022-11-30T00:30:36.698" v="641"/>
          <ac:spMkLst>
            <pc:docMk/>
            <pc:sldMk cId="102339885" sldId="270"/>
            <ac:spMk id="3" creationId="{16AAE007-D571-8E2A-409F-08E403F2BD0F}"/>
          </ac:spMkLst>
        </pc:spChg>
        <pc:spChg chg="mod ord">
          <ac:chgData name="Gosalia, Nisarg Mehul" userId="S::nmg210002@utdallas.edu::450e3897-ccf0-4c6c-9ddc-ee8d22a08188" providerId="AD" clId="Web-{5A4051A9-4AB9-4A7B-9610-0ACD5C3659EC}" dt="2022-11-30T00:26:52.814" v="615"/>
          <ac:spMkLst>
            <pc:docMk/>
            <pc:sldMk cId="102339885" sldId="270"/>
            <ac:spMk id="6" creationId="{CAB122B1-B7A7-2B37-179C-740D941E29CC}"/>
          </ac:spMkLst>
        </pc:spChg>
        <pc:spChg chg="del">
          <ac:chgData name="Gosalia, Nisarg Mehul" userId="S::nmg210002@utdallas.edu::450e3897-ccf0-4c6c-9ddc-ee8d22a08188" providerId="AD" clId="Web-{5A4051A9-4AB9-4A7B-9610-0ACD5C3659EC}" dt="2022-11-30T00:26:11.797" v="610"/>
          <ac:spMkLst>
            <pc:docMk/>
            <pc:sldMk cId="102339885" sldId="270"/>
            <ac:spMk id="7" creationId="{E84D1F3C-74ED-A39C-6EFF-DC9BB29CEFDF}"/>
          </ac:spMkLst>
        </pc:spChg>
        <pc:graphicFrameChg chg="add del mod">
          <ac:chgData name="Gosalia, Nisarg Mehul" userId="S::nmg210002@utdallas.edu::450e3897-ccf0-4c6c-9ddc-ee8d22a08188" providerId="AD" clId="Web-{5A4051A9-4AB9-4A7B-9610-0ACD5C3659EC}" dt="2022-11-30T00:22:37.461" v="593"/>
          <ac:graphicFrameMkLst>
            <pc:docMk/>
            <pc:sldMk cId="102339885" sldId="270"/>
            <ac:graphicFrameMk id="9" creationId="{E0DA42EF-5C83-B0DE-5FAF-7913813210EE}"/>
          </ac:graphicFrameMkLst>
        </pc:graphicFrameChg>
        <pc:picChg chg="mod">
          <ac:chgData name="Gosalia, Nisarg Mehul" userId="S::nmg210002@utdallas.edu::450e3897-ccf0-4c6c-9ddc-ee8d22a08188" providerId="AD" clId="Web-{5A4051A9-4AB9-4A7B-9610-0ACD5C3659EC}" dt="2022-11-30T00:27:09.081" v="618" actId="1076"/>
          <ac:picMkLst>
            <pc:docMk/>
            <pc:sldMk cId="102339885" sldId="270"/>
            <ac:picMk id="4" creationId="{70F8246C-07B0-9EF9-5DFA-CA291A75D5EF}"/>
          </ac:picMkLst>
        </pc:picChg>
        <pc:picChg chg="mod">
          <ac:chgData name="Gosalia, Nisarg Mehul" userId="S::nmg210002@utdallas.edu::450e3897-ccf0-4c6c-9ddc-ee8d22a08188" providerId="AD" clId="Web-{5A4051A9-4AB9-4A7B-9610-0ACD5C3659EC}" dt="2022-11-30T00:26:52.814" v="615"/>
          <ac:picMkLst>
            <pc:docMk/>
            <pc:sldMk cId="102339885" sldId="270"/>
            <ac:picMk id="5" creationId="{C188584B-68FB-007C-2A64-9D379642C2C9}"/>
          </ac:picMkLst>
        </pc:picChg>
      </pc:sldChg>
      <pc:sldChg chg="modSp">
        <pc:chgData name="Gosalia, Nisarg Mehul" userId="S::nmg210002@utdallas.edu::450e3897-ccf0-4c6c-9ddc-ee8d22a08188" providerId="AD" clId="Web-{5A4051A9-4AB9-4A7B-9610-0ACD5C3659EC}" dt="2022-11-29T23:40:48.163" v="275" actId="14100"/>
        <pc:sldMkLst>
          <pc:docMk/>
          <pc:sldMk cId="703071997" sldId="271"/>
        </pc:sldMkLst>
        <pc:spChg chg="mod">
          <ac:chgData name="Gosalia, Nisarg Mehul" userId="S::nmg210002@utdallas.edu::450e3897-ccf0-4c6c-9ddc-ee8d22a08188" providerId="AD" clId="Web-{5A4051A9-4AB9-4A7B-9610-0ACD5C3659EC}" dt="2022-11-29T23:40:48.163" v="275" actId="14100"/>
          <ac:spMkLst>
            <pc:docMk/>
            <pc:sldMk cId="703071997" sldId="271"/>
            <ac:spMk id="30" creationId="{FB4690CD-D7BA-8C41-A76D-36B415F90835}"/>
          </ac:spMkLst>
        </pc:spChg>
      </pc:sldChg>
      <pc:sldChg chg="addSp delSp modSp add mod replId modClrScheme chgLayout">
        <pc:chgData name="Gosalia, Nisarg Mehul" userId="S::nmg210002@utdallas.edu::450e3897-ccf0-4c6c-9ddc-ee8d22a08188" providerId="AD" clId="Web-{5A4051A9-4AB9-4A7B-9610-0ACD5C3659EC}" dt="2022-11-30T02:03:51.154" v="790" actId="20577"/>
        <pc:sldMkLst>
          <pc:docMk/>
          <pc:sldMk cId="726026156" sldId="272"/>
        </pc:sldMkLst>
        <pc:spChg chg="add mod">
          <ac:chgData name="Gosalia, Nisarg Mehul" userId="S::nmg210002@utdallas.edu::450e3897-ccf0-4c6c-9ddc-ee8d22a08188" providerId="AD" clId="Web-{5A4051A9-4AB9-4A7B-9610-0ACD5C3659EC}" dt="2022-11-30T00:52:54.498" v="759" actId="14100"/>
          <ac:spMkLst>
            <pc:docMk/>
            <pc:sldMk cId="726026156" sldId="272"/>
            <ac:spMk id="2" creationId="{831AF456-E77A-4CEC-CC18-6592B2F3B785}"/>
          </ac:spMkLst>
        </pc:spChg>
        <pc:spChg chg="add mod">
          <ac:chgData name="Gosalia, Nisarg Mehul" userId="S::nmg210002@utdallas.edu::450e3897-ccf0-4c6c-9ddc-ee8d22a08188" providerId="AD" clId="Web-{5A4051A9-4AB9-4A7B-9610-0ACD5C3659EC}" dt="2022-11-30T02:03:51.154" v="790" actId="20577"/>
          <ac:spMkLst>
            <pc:docMk/>
            <pc:sldMk cId="726026156" sldId="272"/>
            <ac:spMk id="3" creationId="{67489691-8EFC-3C16-0D38-9C475D5918FA}"/>
          </ac:spMkLst>
        </pc:spChg>
        <pc:spChg chg="add del mod">
          <ac:chgData name="Gosalia, Nisarg Mehul" userId="S::nmg210002@utdallas.edu::450e3897-ccf0-4c6c-9ddc-ee8d22a08188" providerId="AD" clId="Web-{5A4051A9-4AB9-4A7B-9610-0ACD5C3659EC}" dt="2022-11-29T23:51:10.968" v="363"/>
          <ac:spMkLst>
            <pc:docMk/>
            <pc:sldMk cId="726026156" sldId="272"/>
            <ac:spMk id="6" creationId="{73D6261B-ED2C-B2F8-04DC-7CC315E7E6D6}"/>
          </ac:spMkLst>
        </pc:spChg>
        <pc:spChg chg="add mod">
          <ac:chgData name="Gosalia, Nisarg Mehul" userId="S::nmg210002@utdallas.edu::450e3897-ccf0-4c6c-9ddc-ee8d22a08188" providerId="AD" clId="Web-{5A4051A9-4AB9-4A7B-9610-0ACD5C3659EC}" dt="2022-11-30T00:50:13.899" v="732" actId="20577"/>
          <ac:spMkLst>
            <pc:docMk/>
            <pc:sldMk cId="726026156" sldId="272"/>
            <ac:spMk id="8" creationId="{35A8DCD3-25CC-F109-4EAE-F8ABC793E1E6}"/>
          </ac:spMkLst>
        </pc:spChg>
        <pc:spChg chg="add mod">
          <ac:chgData name="Gosalia, Nisarg Mehul" userId="S::nmg210002@utdallas.edu::450e3897-ccf0-4c6c-9ddc-ee8d22a08188" providerId="AD" clId="Web-{5A4051A9-4AB9-4A7B-9610-0ACD5C3659EC}" dt="2022-11-30T00:50:49.572" v="737" actId="20577"/>
          <ac:spMkLst>
            <pc:docMk/>
            <pc:sldMk cId="726026156" sldId="272"/>
            <ac:spMk id="11" creationId="{8A1E9429-30D7-9753-D129-30DDE2820752}"/>
          </ac:spMkLst>
        </pc:spChg>
        <pc:spChg chg="mod ord">
          <ac:chgData name="Gosalia, Nisarg Mehul" userId="S::nmg210002@utdallas.edu::450e3897-ccf0-4c6c-9ddc-ee8d22a08188" providerId="AD" clId="Web-{5A4051A9-4AB9-4A7B-9610-0ACD5C3659EC}" dt="2022-11-30T00:30:36.698" v="641"/>
          <ac:spMkLst>
            <pc:docMk/>
            <pc:sldMk cId="726026156" sldId="272"/>
            <ac:spMk id="329" creationId="{00000000-0000-0000-0000-000000000000}"/>
          </ac:spMkLst>
        </pc:spChg>
        <pc:spChg chg="del mod">
          <ac:chgData name="Gosalia, Nisarg Mehul" userId="S::nmg210002@utdallas.edu::450e3897-ccf0-4c6c-9ddc-ee8d22a08188" providerId="AD" clId="Web-{5A4051A9-4AB9-4A7B-9610-0ACD5C3659EC}" dt="2022-11-29T23:51:08.140" v="361"/>
          <ac:spMkLst>
            <pc:docMk/>
            <pc:sldMk cId="726026156" sldId="272"/>
            <ac:spMk id="330" creationId="{00000000-0000-0000-0000-000000000000}"/>
          </ac:spMkLst>
        </pc:spChg>
        <pc:picChg chg="add del mod modCrop">
          <ac:chgData name="Gosalia, Nisarg Mehul" userId="S::nmg210002@utdallas.edu::450e3897-ccf0-4c6c-9ddc-ee8d22a08188" providerId="AD" clId="Web-{5A4051A9-4AB9-4A7B-9610-0ACD5C3659EC}" dt="2022-11-29T23:49:30.714" v="336"/>
          <ac:picMkLst>
            <pc:docMk/>
            <pc:sldMk cId="726026156" sldId="272"/>
            <ac:picMk id="2" creationId="{45A23749-9A01-16F1-A901-8AEC5B47DD8F}"/>
          </ac:picMkLst>
        </pc:picChg>
        <pc:picChg chg="del mod modCrop">
          <ac:chgData name="Gosalia, Nisarg Mehul" userId="S::nmg210002@utdallas.edu::450e3897-ccf0-4c6c-9ddc-ee8d22a08188" providerId="AD" clId="Web-{5A4051A9-4AB9-4A7B-9610-0ACD5C3659EC}" dt="2022-11-30T00:07:41.802" v="394"/>
          <ac:picMkLst>
            <pc:docMk/>
            <pc:sldMk cId="726026156" sldId="272"/>
            <ac:picMk id="4" creationId="{115AAD00-3B55-B4E0-41BA-C6286F4F2BE9}"/>
          </ac:picMkLst>
        </pc:picChg>
        <pc:picChg chg="mod">
          <ac:chgData name="Gosalia, Nisarg Mehul" userId="S::nmg210002@utdallas.edu::450e3897-ccf0-4c6c-9ddc-ee8d22a08188" providerId="AD" clId="Web-{5A4051A9-4AB9-4A7B-9610-0ACD5C3659EC}" dt="2022-11-30T01:25:31.970" v="764" actId="1076"/>
          <ac:picMkLst>
            <pc:docMk/>
            <pc:sldMk cId="726026156" sldId="272"/>
            <ac:picMk id="7" creationId="{D09795D6-C59E-59DA-F84A-04571F33A1F1}"/>
          </ac:picMkLst>
        </pc:picChg>
        <pc:picChg chg="add del mod">
          <ac:chgData name="Gosalia, Nisarg Mehul" userId="S::nmg210002@utdallas.edu::450e3897-ccf0-4c6c-9ddc-ee8d22a08188" providerId="AD" clId="Web-{5A4051A9-4AB9-4A7B-9610-0ACD5C3659EC}" dt="2022-11-30T00:08:55.352" v="433"/>
          <ac:picMkLst>
            <pc:docMk/>
            <pc:sldMk cId="726026156" sldId="272"/>
            <ac:picMk id="9" creationId="{5F239800-57C9-9EBF-346F-141B7B26C8A3}"/>
          </ac:picMkLst>
        </pc:picChg>
        <pc:picChg chg="add del mod">
          <ac:chgData name="Gosalia, Nisarg Mehul" userId="S::nmg210002@utdallas.edu::450e3897-ccf0-4c6c-9ddc-ee8d22a08188" providerId="AD" clId="Web-{5A4051A9-4AB9-4A7B-9610-0ACD5C3659EC}" dt="2022-11-30T00:08:49.102" v="431"/>
          <ac:picMkLst>
            <pc:docMk/>
            <pc:sldMk cId="726026156" sldId="272"/>
            <ac:picMk id="10" creationId="{44DC604C-8D8B-912C-A328-2D033EB5E4C8}"/>
          </ac:picMkLst>
        </pc:picChg>
        <pc:picChg chg="del">
          <ac:chgData name="Gosalia, Nisarg Mehul" userId="S::nmg210002@utdallas.edu::450e3897-ccf0-4c6c-9ddc-ee8d22a08188" providerId="AD" clId="Web-{5A4051A9-4AB9-4A7B-9610-0ACD5C3659EC}" dt="2022-11-29T23:33:12.989" v="160"/>
          <ac:picMkLst>
            <pc:docMk/>
            <pc:sldMk cId="726026156" sldId="272"/>
            <ac:picMk id="331" creationId="{00000000-0000-0000-0000-000000000000}"/>
          </ac:picMkLst>
        </pc:picChg>
      </pc:sldChg>
      <pc:sldChg chg="del">
        <pc:chgData name="Gosalia, Nisarg Mehul" userId="S::nmg210002@utdallas.edu::450e3897-ccf0-4c6c-9ddc-ee8d22a08188" providerId="AD" clId="Web-{5A4051A9-4AB9-4A7B-9610-0ACD5C3659EC}" dt="2022-11-29T23:28:25.447" v="121"/>
        <pc:sldMkLst>
          <pc:docMk/>
          <pc:sldMk cId="1168423796" sldId="272"/>
        </pc:sldMkLst>
      </pc:sldChg>
      <pc:sldChg chg="add del replId">
        <pc:chgData name="Gosalia, Nisarg Mehul" userId="S::nmg210002@utdallas.edu::450e3897-ccf0-4c6c-9ddc-ee8d22a08188" providerId="AD" clId="Web-{5A4051A9-4AB9-4A7B-9610-0ACD5C3659EC}" dt="2022-11-29T23:26:36.537" v="106"/>
        <pc:sldMkLst>
          <pc:docMk/>
          <pc:sldMk cId="1394944627" sldId="272"/>
        </pc:sldMkLst>
      </pc:sldChg>
      <pc:sldChg chg="del">
        <pc:chgData name="Gosalia, Nisarg Mehul" userId="S::nmg210002@utdallas.edu::450e3897-ccf0-4c6c-9ddc-ee8d22a08188" providerId="AD" clId="Web-{5A4051A9-4AB9-4A7B-9610-0ACD5C3659EC}" dt="2022-11-29T23:32:37.629" v="150"/>
        <pc:sldMkLst>
          <pc:docMk/>
          <pc:sldMk cId="2485446207" sldId="272"/>
        </pc:sldMkLst>
      </pc:sldChg>
      <pc:sldChg chg="addSp delSp modSp mod setBg modClrScheme chgLayout">
        <pc:chgData name="Gosalia, Nisarg Mehul" userId="S::nmg210002@utdallas.edu::450e3897-ccf0-4c6c-9ddc-ee8d22a08188" providerId="AD" clId="Web-{5A4051A9-4AB9-4A7B-9610-0ACD5C3659EC}" dt="2022-11-30T00:32:02.732" v="653" actId="20577"/>
        <pc:sldMkLst>
          <pc:docMk/>
          <pc:sldMk cId="2859719444" sldId="273"/>
        </pc:sldMkLst>
        <pc:spChg chg="mod">
          <ac:chgData name="Gosalia, Nisarg Mehul" userId="S::nmg210002@utdallas.edu::450e3897-ccf0-4c6c-9ddc-ee8d22a08188" providerId="AD" clId="Web-{5A4051A9-4AB9-4A7B-9610-0ACD5C3659EC}" dt="2022-11-30T00:16:45.932" v="511"/>
          <ac:spMkLst>
            <pc:docMk/>
            <pc:sldMk cId="2859719444" sldId="273"/>
            <ac:spMk id="5" creationId="{47E4C242-8D97-A832-EAFE-EBF6986D8BE4}"/>
          </ac:spMkLst>
        </pc:spChg>
        <pc:spChg chg="mod ord">
          <ac:chgData name="Gosalia, Nisarg Mehul" userId="S::nmg210002@utdallas.edu::450e3897-ccf0-4c6c-9ddc-ee8d22a08188" providerId="AD" clId="Web-{5A4051A9-4AB9-4A7B-9610-0ACD5C3659EC}" dt="2022-11-30T00:32:02.732" v="653" actId="20577"/>
          <ac:spMkLst>
            <pc:docMk/>
            <pc:sldMk cId="2859719444" sldId="273"/>
            <ac:spMk id="7" creationId="{576F6666-6BFB-8270-A844-30E23E0BF096}"/>
          </ac:spMkLst>
        </pc:spChg>
        <pc:spChg chg="mod ord">
          <ac:chgData name="Gosalia, Nisarg Mehul" userId="S::nmg210002@utdallas.edu::450e3897-ccf0-4c6c-9ddc-ee8d22a08188" providerId="AD" clId="Web-{5A4051A9-4AB9-4A7B-9610-0ACD5C3659EC}" dt="2022-11-30T00:16:45.932" v="511"/>
          <ac:spMkLst>
            <pc:docMk/>
            <pc:sldMk cId="2859719444" sldId="273"/>
            <ac:spMk id="10" creationId="{9D04313E-32BD-6F4E-92F7-670DD6E5E2CA}"/>
          </ac:spMkLst>
        </pc:spChg>
        <pc:spChg chg="add del">
          <ac:chgData name="Gosalia, Nisarg Mehul" userId="S::nmg210002@utdallas.edu::450e3897-ccf0-4c6c-9ddc-ee8d22a08188" providerId="AD" clId="Web-{5A4051A9-4AB9-4A7B-9610-0ACD5C3659EC}" dt="2022-11-30T00:16:45.932" v="511"/>
          <ac:spMkLst>
            <pc:docMk/>
            <pc:sldMk cId="2859719444" sldId="273"/>
            <ac:spMk id="1031" creationId="{73B90B8B-F76B-4130-8370-38033EEACB93}"/>
          </ac:spMkLst>
        </pc:spChg>
        <pc:spChg chg="add del">
          <ac:chgData name="Gosalia, Nisarg Mehul" userId="S::nmg210002@utdallas.edu::450e3897-ccf0-4c6c-9ddc-ee8d22a08188" providerId="AD" clId="Web-{5A4051A9-4AB9-4A7B-9610-0ACD5C3659EC}" dt="2022-11-30T00:16:45.932" v="511"/>
          <ac:spMkLst>
            <pc:docMk/>
            <pc:sldMk cId="2859719444" sldId="273"/>
            <ac:spMk id="1035" creationId="{91C67939-3FD0-4B45-8AA4-9FE55C7EE127}"/>
          </ac:spMkLst>
        </pc:spChg>
        <pc:spChg chg="add del">
          <ac:chgData name="Gosalia, Nisarg Mehul" userId="S::nmg210002@utdallas.edu::450e3897-ccf0-4c6c-9ddc-ee8d22a08188" providerId="AD" clId="Web-{5A4051A9-4AB9-4A7B-9610-0ACD5C3659EC}" dt="2022-11-30T00:16:45.932" v="511"/>
          <ac:spMkLst>
            <pc:docMk/>
            <pc:sldMk cId="2859719444" sldId="273"/>
            <ac:spMk id="1037" creationId="{0981A96A-A87C-4F87-845A-3B0A6529F543}"/>
          </ac:spMkLst>
        </pc:spChg>
        <pc:picChg chg="add del mod">
          <ac:chgData name="Gosalia, Nisarg Mehul" userId="S::nmg210002@utdallas.edu::450e3897-ccf0-4c6c-9ddc-ee8d22a08188" providerId="AD" clId="Web-{5A4051A9-4AB9-4A7B-9610-0ACD5C3659EC}" dt="2022-11-30T00:17:16.433" v="514"/>
          <ac:picMkLst>
            <pc:docMk/>
            <pc:sldMk cId="2859719444" sldId="273"/>
            <ac:picMk id="2" creationId="{1398224F-A5C7-3D3D-2093-96C30BBB3FAB}"/>
          </ac:picMkLst>
        </pc:picChg>
        <pc:picChg chg="mod">
          <ac:chgData name="Gosalia, Nisarg Mehul" userId="S::nmg210002@utdallas.edu::450e3897-ccf0-4c6c-9ddc-ee8d22a08188" providerId="AD" clId="Web-{5A4051A9-4AB9-4A7B-9610-0ACD5C3659EC}" dt="2022-11-30T00:16:45.932" v="511"/>
          <ac:picMkLst>
            <pc:docMk/>
            <pc:sldMk cId="2859719444" sldId="273"/>
            <ac:picMk id="9" creationId="{538921C5-FFA3-D120-14F5-09281C1C9877}"/>
          </ac:picMkLst>
        </pc:picChg>
        <pc:picChg chg="mod">
          <ac:chgData name="Gosalia, Nisarg Mehul" userId="S::nmg210002@utdallas.edu::450e3897-ccf0-4c6c-9ddc-ee8d22a08188" providerId="AD" clId="Web-{5A4051A9-4AB9-4A7B-9610-0ACD5C3659EC}" dt="2022-11-30T00:16:45.932" v="511"/>
          <ac:picMkLst>
            <pc:docMk/>
            <pc:sldMk cId="2859719444" sldId="273"/>
            <ac:picMk id="1026" creationId="{A0ACFB9B-5452-6B13-2A54-249C95EA4D22}"/>
          </ac:picMkLst>
        </pc:picChg>
        <pc:picChg chg="mod">
          <ac:chgData name="Gosalia, Nisarg Mehul" userId="S::nmg210002@utdallas.edu::450e3897-ccf0-4c6c-9ddc-ee8d22a08188" providerId="AD" clId="Web-{5A4051A9-4AB9-4A7B-9610-0ACD5C3659EC}" dt="2022-11-30T00:17:23.871" v="515" actId="1076"/>
          <ac:picMkLst>
            <pc:docMk/>
            <pc:sldMk cId="2859719444" sldId="273"/>
            <ac:picMk id="1028" creationId="{67908CD4-48A2-A905-7438-D59B2942E802}"/>
          </ac:picMkLst>
        </pc:picChg>
        <pc:cxnChg chg="add del">
          <ac:chgData name="Gosalia, Nisarg Mehul" userId="S::nmg210002@utdallas.edu::450e3897-ccf0-4c6c-9ddc-ee8d22a08188" providerId="AD" clId="Web-{5A4051A9-4AB9-4A7B-9610-0ACD5C3659EC}" dt="2022-11-30T00:16:45.932" v="511"/>
          <ac:cxnSpMkLst>
            <pc:docMk/>
            <pc:sldMk cId="2859719444" sldId="273"/>
            <ac:cxnSpMk id="1033" creationId="{C2D93264-3FF9-4175-A7FA-F927F0F77AA0}"/>
          </ac:cxnSpMkLst>
        </pc:cxnChg>
      </pc:sldChg>
      <pc:sldChg chg="delSp del">
        <pc:chgData name="Gosalia, Nisarg Mehul" userId="S::nmg210002@utdallas.edu::450e3897-ccf0-4c6c-9ddc-ee8d22a08188" providerId="AD" clId="Web-{5A4051A9-4AB9-4A7B-9610-0ACD5C3659EC}" dt="2022-11-30T02:04:25.264" v="811"/>
        <pc:sldMkLst>
          <pc:docMk/>
          <pc:sldMk cId="3869058303" sldId="274"/>
        </pc:sldMkLst>
        <pc:picChg chg="del">
          <ac:chgData name="Gosalia, Nisarg Mehul" userId="S::nmg210002@utdallas.edu::450e3897-ccf0-4c6c-9ddc-ee8d22a08188" providerId="AD" clId="Web-{5A4051A9-4AB9-4A7B-9610-0ACD5C3659EC}" dt="2022-11-30T02:02:34.948" v="770"/>
          <ac:picMkLst>
            <pc:docMk/>
            <pc:sldMk cId="3869058303" sldId="274"/>
            <ac:picMk id="5" creationId="{E4EDD7DF-0FDC-9B8C-C771-5AFB079BC299}"/>
          </ac:picMkLst>
        </pc:picChg>
      </pc:sldChg>
      <pc:sldChg chg="addSp delSp modSp add ord replId">
        <pc:chgData name="Gosalia, Nisarg Mehul" userId="S::nmg210002@utdallas.edu::450e3897-ccf0-4c6c-9ddc-ee8d22a08188" providerId="AD" clId="Web-{5A4051A9-4AB9-4A7B-9610-0ACD5C3659EC}" dt="2022-11-30T02:34:18.969" v="918"/>
        <pc:sldMkLst>
          <pc:docMk/>
          <pc:sldMk cId="238342448" sldId="275"/>
        </pc:sldMkLst>
        <pc:spChg chg="del mod">
          <ac:chgData name="Gosalia, Nisarg Mehul" userId="S::nmg210002@utdallas.edu::450e3897-ccf0-4c6c-9ddc-ee8d22a08188" providerId="AD" clId="Web-{5A4051A9-4AB9-4A7B-9610-0ACD5C3659EC}" dt="2022-11-30T02:03:09.308" v="782"/>
          <ac:spMkLst>
            <pc:docMk/>
            <pc:sldMk cId="238342448" sldId="275"/>
            <ac:spMk id="2" creationId="{831AF456-E77A-4CEC-CC18-6592B2F3B785}"/>
          </ac:spMkLst>
        </pc:spChg>
        <pc:spChg chg="mod">
          <ac:chgData name="Gosalia, Nisarg Mehul" userId="S::nmg210002@utdallas.edu::450e3897-ccf0-4c6c-9ddc-ee8d22a08188" providerId="AD" clId="Web-{5A4051A9-4AB9-4A7B-9610-0ACD5C3659EC}" dt="2022-11-30T02:04:20.436" v="810" actId="20577"/>
          <ac:spMkLst>
            <pc:docMk/>
            <pc:sldMk cId="238342448" sldId="275"/>
            <ac:spMk id="3" creationId="{67489691-8EFC-3C16-0D38-9C475D5918FA}"/>
          </ac:spMkLst>
        </pc:spChg>
        <pc:spChg chg="del">
          <ac:chgData name="Gosalia, Nisarg Mehul" userId="S::nmg210002@utdallas.edu::450e3897-ccf0-4c6c-9ddc-ee8d22a08188" providerId="AD" clId="Web-{5A4051A9-4AB9-4A7B-9610-0ACD5C3659EC}" dt="2022-11-30T02:29:47.084" v="917"/>
          <ac:spMkLst>
            <pc:docMk/>
            <pc:sldMk cId="238342448" sldId="275"/>
            <ac:spMk id="8" creationId="{35A8DCD3-25CC-F109-4EAE-F8ABC793E1E6}"/>
          </ac:spMkLst>
        </pc:spChg>
        <pc:picChg chg="add mod modCrop">
          <ac:chgData name="Gosalia, Nisarg Mehul" userId="S::nmg210002@utdallas.edu::450e3897-ccf0-4c6c-9ddc-ee8d22a08188" providerId="AD" clId="Web-{5A4051A9-4AB9-4A7B-9610-0ACD5C3659EC}" dt="2022-11-30T02:29:43.271" v="916" actId="1076"/>
          <ac:picMkLst>
            <pc:docMk/>
            <pc:sldMk cId="238342448" sldId="275"/>
            <ac:picMk id="4" creationId="{91185B39-1758-AB87-7F3F-2AEB47C2589D}"/>
          </ac:picMkLst>
        </pc:picChg>
        <pc:picChg chg="del">
          <ac:chgData name="Gosalia, Nisarg Mehul" userId="S::nmg210002@utdallas.edu::450e3897-ccf0-4c6c-9ddc-ee8d22a08188" providerId="AD" clId="Web-{5A4051A9-4AB9-4A7B-9610-0ACD5C3659EC}" dt="2022-11-30T02:02:38.104" v="771"/>
          <ac:picMkLst>
            <pc:docMk/>
            <pc:sldMk cId="238342448" sldId="275"/>
            <ac:picMk id="7" creationId="{D09795D6-C59E-59DA-F84A-04571F33A1F1}"/>
          </ac:picMkLst>
        </pc:picChg>
      </pc:sldChg>
      <pc:sldChg chg="modSp">
        <pc:chgData name="Gosalia, Nisarg Mehul" userId="S::nmg210002@utdallas.edu::450e3897-ccf0-4c6c-9ddc-ee8d22a08188" providerId="AD" clId="Web-{5A4051A9-4AB9-4A7B-9610-0ACD5C3659EC}" dt="2022-11-30T02:21:15.301" v="900" actId="1076"/>
        <pc:sldMkLst>
          <pc:docMk/>
          <pc:sldMk cId="649859122" sldId="276"/>
        </pc:sldMkLst>
        <pc:spChg chg="mod">
          <ac:chgData name="Gosalia, Nisarg Mehul" userId="S::nmg210002@utdallas.edu::450e3897-ccf0-4c6c-9ddc-ee8d22a08188" providerId="AD" clId="Web-{5A4051A9-4AB9-4A7B-9610-0ACD5C3659EC}" dt="2022-11-30T02:21:15.301" v="900" actId="1076"/>
          <ac:spMkLst>
            <pc:docMk/>
            <pc:sldMk cId="649859122" sldId="276"/>
            <ac:spMk id="3" creationId="{9AA79B5B-C5A2-9523-65DB-1D3ADC7BF533}"/>
          </ac:spMkLst>
        </pc:spChg>
      </pc:sldChg>
      <pc:sldChg chg="modSp new del">
        <pc:chgData name="Gosalia, Nisarg Mehul" userId="S::nmg210002@utdallas.edu::450e3897-ccf0-4c6c-9ddc-ee8d22a08188" providerId="AD" clId="Web-{5A4051A9-4AB9-4A7B-9610-0ACD5C3659EC}" dt="2022-11-30T02:19:41.922" v="839"/>
        <pc:sldMkLst>
          <pc:docMk/>
          <pc:sldMk cId="227673852" sldId="277"/>
        </pc:sldMkLst>
        <pc:spChg chg="mod">
          <ac:chgData name="Gosalia, Nisarg Mehul" userId="S::nmg210002@utdallas.edu::450e3897-ccf0-4c6c-9ddc-ee8d22a08188" providerId="AD" clId="Web-{5A4051A9-4AB9-4A7B-9610-0ACD5C3659EC}" dt="2022-11-30T02:06:35.488" v="830" actId="20577"/>
          <ac:spMkLst>
            <pc:docMk/>
            <pc:sldMk cId="227673852" sldId="277"/>
            <ac:spMk id="2" creationId="{E301DD1D-AEB8-9028-B462-C47379B3BA53}"/>
          </ac:spMkLst>
        </pc:spChg>
      </pc:sldChg>
      <pc:sldMasterChg chg="add del addSldLayout delSldLayout">
        <pc:chgData name="Gosalia, Nisarg Mehul" userId="S::nmg210002@utdallas.edu::450e3897-ccf0-4c6c-9ddc-ee8d22a08188" providerId="AD" clId="Web-{5A4051A9-4AB9-4A7B-9610-0ACD5C3659EC}" dt="2022-11-30T00:30:36.698" v="641"/>
        <pc:sldMasterMkLst>
          <pc:docMk/>
          <pc:sldMasterMk cId="3316158451" sldId="2147483791"/>
        </pc:sldMasterMkLst>
        <pc:sldLayoutChg chg="add del">
          <pc:chgData name="Gosalia, Nisarg Mehul" userId="S::nmg210002@utdallas.edu::450e3897-ccf0-4c6c-9ddc-ee8d22a08188" providerId="AD" clId="Web-{5A4051A9-4AB9-4A7B-9610-0ACD5C3659EC}" dt="2022-11-30T00:30:36.698" v="641"/>
          <pc:sldLayoutMkLst>
            <pc:docMk/>
            <pc:sldMasterMk cId="3316158451" sldId="2147483791"/>
            <pc:sldLayoutMk cId="229504946" sldId="2147483790"/>
          </pc:sldLayoutMkLst>
        </pc:sldLayoutChg>
        <pc:sldLayoutChg chg="add del">
          <pc:chgData name="Gosalia, Nisarg Mehul" userId="S::nmg210002@utdallas.edu::450e3897-ccf0-4c6c-9ddc-ee8d22a08188" providerId="AD" clId="Web-{5A4051A9-4AB9-4A7B-9610-0ACD5C3659EC}" dt="2022-11-30T00:30:36.698" v="641"/>
          <pc:sldLayoutMkLst>
            <pc:docMk/>
            <pc:sldMasterMk cId="3316158451" sldId="2147483791"/>
            <pc:sldLayoutMk cId="1334232208" sldId="2147483792"/>
          </pc:sldLayoutMkLst>
        </pc:sldLayoutChg>
        <pc:sldLayoutChg chg="add del">
          <pc:chgData name="Gosalia, Nisarg Mehul" userId="S::nmg210002@utdallas.edu::450e3897-ccf0-4c6c-9ddc-ee8d22a08188" providerId="AD" clId="Web-{5A4051A9-4AB9-4A7B-9610-0ACD5C3659EC}" dt="2022-11-30T00:30:36.698" v="641"/>
          <pc:sldLayoutMkLst>
            <pc:docMk/>
            <pc:sldMasterMk cId="3316158451" sldId="2147483791"/>
            <pc:sldLayoutMk cId="3044389370" sldId="2147483793"/>
          </pc:sldLayoutMkLst>
        </pc:sldLayoutChg>
        <pc:sldLayoutChg chg="add del">
          <pc:chgData name="Gosalia, Nisarg Mehul" userId="S::nmg210002@utdallas.edu::450e3897-ccf0-4c6c-9ddc-ee8d22a08188" providerId="AD" clId="Web-{5A4051A9-4AB9-4A7B-9610-0ACD5C3659EC}" dt="2022-11-30T00:30:36.698" v="641"/>
          <pc:sldLayoutMkLst>
            <pc:docMk/>
            <pc:sldMasterMk cId="3316158451" sldId="2147483791"/>
            <pc:sldLayoutMk cId="3564845729" sldId="2147483794"/>
          </pc:sldLayoutMkLst>
        </pc:sldLayoutChg>
        <pc:sldLayoutChg chg="add del">
          <pc:chgData name="Gosalia, Nisarg Mehul" userId="S::nmg210002@utdallas.edu::450e3897-ccf0-4c6c-9ddc-ee8d22a08188" providerId="AD" clId="Web-{5A4051A9-4AB9-4A7B-9610-0ACD5C3659EC}" dt="2022-11-30T00:30:36.698" v="641"/>
          <pc:sldLayoutMkLst>
            <pc:docMk/>
            <pc:sldMasterMk cId="3316158451" sldId="2147483791"/>
            <pc:sldLayoutMk cId="3107674521" sldId="2147483795"/>
          </pc:sldLayoutMkLst>
        </pc:sldLayoutChg>
        <pc:sldLayoutChg chg="add del">
          <pc:chgData name="Gosalia, Nisarg Mehul" userId="S::nmg210002@utdallas.edu::450e3897-ccf0-4c6c-9ddc-ee8d22a08188" providerId="AD" clId="Web-{5A4051A9-4AB9-4A7B-9610-0ACD5C3659EC}" dt="2022-11-30T00:30:36.698" v="641"/>
          <pc:sldLayoutMkLst>
            <pc:docMk/>
            <pc:sldMasterMk cId="3316158451" sldId="2147483791"/>
            <pc:sldLayoutMk cId="3191837535" sldId="2147483796"/>
          </pc:sldLayoutMkLst>
        </pc:sldLayoutChg>
        <pc:sldLayoutChg chg="add del">
          <pc:chgData name="Gosalia, Nisarg Mehul" userId="S::nmg210002@utdallas.edu::450e3897-ccf0-4c6c-9ddc-ee8d22a08188" providerId="AD" clId="Web-{5A4051A9-4AB9-4A7B-9610-0ACD5C3659EC}" dt="2022-11-30T00:30:36.698" v="641"/>
          <pc:sldLayoutMkLst>
            <pc:docMk/>
            <pc:sldMasterMk cId="3316158451" sldId="2147483791"/>
            <pc:sldLayoutMk cId="1453457283" sldId="2147483797"/>
          </pc:sldLayoutMkLst>
        </pc:sldLayoutChg>
        <pc:sldLayoutChg chg="add del">
          <pc:chgData name="Gosalia, Nisarg Mehul" userId="S::nmg210002@utdallas.edu::450e3897-ccf0-4c6c-9ddc-ee8d22a08188" providerId="AD" clId="Web-{5A4051A9-4AB9-4A7B-9610-0ACD5C3659EC}" dt="2022-11-30T00:30:36.698" v="641"/>
          <pc:sldLayoutMkLst>
            <pc:docMk/>
            <pc:sldMasterMk cId="3316158451" sldId="2147483791"/>
            <pc:sldLayoutMk cId="482485685" sldId="2147483798"/>
          </pc:sldLayoutMkLst>
        </pc:sldLayoutChg>
        <pc:sldLayoutChg chg="add del">
          <pc:chgData name="Gosalia, Nisarg Mehul" userId="S::nmg210002@utdallas.edu::450e3897-ccf0-4c6c-9ddc-ee8d22a08188" providerId="AD" clId="Web-{5A4051A9-4AB9-4A7B-9610-0ACD5C3659EC}" dt="2022-11-30T00:30:36.698" v="641"/>
          <pc:sldLayoutMkLst>
            <pc:docMk/>
            <pc:sldMasterMk cId="3316158451" sldId="2147483791"/>
            <pc:sldLayoutMk cId="323805746" sldId="2147483799"/>
          </pc:sldLayoutMkLst>
        </pc:sldLayoutChg>
        <pc:sldLayoutChg chg="add del">
          <pc:chgData name="Gosalia, Nisarg Mehul" userId="S::nmg210002@utdallas.edu::450e3897-ccf0-4c6c-9ddc-ee8d22a08188" providerId="AD" clId="Web-{5A4051A9-4AB9-4A7B-9610-0ACD5C3659EC}" dt="2022-11-30T00:30:36.698" v="641"/>
          <pc:sldLayoutMkLst>
            <pc:docMk/>
            <pc:sldMasterMk cId="3316158451" sldId="2147483791"/>
            <pc:sldLayoutMk cId="3932482875" sldId="2147483800"/>
          </pc:sldLayoutMkLst>
        </pc:sldLayoutChg>
        <pc:sldLayoutChg chg="add del">
          <pc:chgData name="Gosalia, Nisarg Mehul" userId="S::nmg210002@utdallas.edu::450e3897-ccf0-4c6c-9ddc-ee8d22a08188" providerId="AD" clId="Web-{5A4051A9-4AB9-4A7B-9610-0ACD5C3659EC}" dt="2022-11-30T00:30:36.698" v="641"/>
          <pc:sldLayoutMkLst>
            <pc:docMk/>
            <pc:sldMasterMk cId="3316158451" sldId="2147483791"/>
            <pc:sldLayoutMk cId="4016174435" sldId="2147483801"/>
          </pc:sldLayoutMkLst>
        </pc:sldLayoutChg>
        <pc:sldLayoutChg chg="add del">
          <pc:chgData name="Gosalia, Nisarg Mehul" userId="S::nmg210002@utdallas.edu::450e3897-ccf0-4c6c-9ddc-ee8d22a08188" providerId="AD" clId="Web-{5A4051A9-4AB9-4A7B-9610-0ACD5C3659EC}" dt="2022-11-30T00:30:36.698" v="641"/>
          <pc:sldLayoutMkLst>
            <pc:docMk/>
            <pc:sldMasterMk cId="3316158451" sldId="2147483791"/>
            <pc:sldLayoutMk cId="2644401483" sldId="2147483802"/>
          </pc:sldLayoutMkLst>
        </pc:sldLayoutChg>
        <pc:sldLayoutChg chg="add del">
          <pc:chgData name="Gosalia, Nisarg Mehul" userId="S::nmg210002@utdallas.edu::450e3897-ccf0-4c6c-9ddc-ee8d22a08188" providerId="AD" clId="Web-{5A4051A9-4AB9-4A7B-9610-0ACD5C3659EC}" dt="2022-11-30T00:30:36.698" v="641"/>
          <pc:sldLayoutMkLst>
            <pc:docMk/>
            <pc:sldMasterMk cId="3316158451" sldId="2147483791"/>
            <pc:sldLayoutMk cId="334785609" sldId="2147483803"/>
          </pc:sldLayoutMkLst>
        </pc:sldLayoutChg>
      </pc:sldMasterChg>
      <pc:sldMasterChg chg="add del addSldLayout delSldLayout modSldLayout">
        <pc:chgData name="Gosalia, Nisarg Mehul" userId="S::nmg210002@utdallas.edu::450e3897-ccf0-4c6c-9ddc-ee8d22a08188" providerId="AD" clId="Web-{5A4051A9-4AB9-4A7B-9610-0ACD5C3659EC}" dt="2022-11-30T00:30:36.698" v="641"/>
        <pc:sldMasterMkLst>
          <pc:docMk/>
          <pc:sldMasterMk cId="2354279284" sldId="2147483804"/>
        </pc:sldMasterMkLst>
        <pc:sldLayoutChg chg="add del mod replId">
          <pc:chgData name="Gosalia, Nisarg Mehul" userId="S::nmg210002@utdallas.edu::450e3897-ccf0-4c6c-9ddc-ee8d22a08188" providerId="AD" clId="Web-{5A4051A9-4AB9-4A7B-9610-0ACD5C3659EC}" dt="2022-11-30T00:30:36.698" v="641"/>
          <pc:sldLayoutMkLst>
            <pc:docMk/>
            <pc:sldMasterMk cId="2354279284" sldId="2147483804"/>
            <pc:sldLayoutMk cId="2979112661" sldId="2147483805"/>
          </pc:sldLayoutMkLst>
        </pc:sldLayoutChg>
        <pc:sldLayoutChg chg="add del mod replId">
          <pc:chgData name="Gosalia, Nisarg Mehul" userId="S::nmg210002@utdallas.edu::450e3897-ccf0-4c6c-9ddc-ee8d22a08188" providerId="AD" clId="Web-{5A4051A9-4AB9-4A7B-9610-0ACD5C3659EC}" dt="2022-11-30T00:30:36.698" v="641"/>
          <pc:sldLayoutMkLst>
            <pc:docMk/>
            <pc:sldMasterMk cId="2354279284" sldId="2147483804"/>
            <pc:sldLayoutMk cId="2718815976" sldId="2147483806"/>
          </pc:sldLayoutMkLst>
        </pc:sldLayoutChg>
        <pc:sldLayoutChg chg="add del mod replId">
          <pc:chgData name="Gosalia, Nisarg Mehul" userId="S::nmg210002@utdallas.edu::450e3897-ccf0-4c6c-9ddc-ee8d22a08188" providerId="AD" clId="Web-{5A4051A9-4AB9-4A7B-9610-0ACD5C3659EC}" dt="2022-11-30T00:30:36.698" v="641"/>
          <pc:sldLayoutMkLst>
            <pc:docMk/>
            <pc:sldMasterMk cId="2354279284" sldId="2147483804"/>
            <pc:sldLayoutMk cId="2462059794" sldId="2147483807"/>
          </pc:sldLayoutMkLst>
        </pc:sldLayoutChg>
        <pc:sldLayoutChg chg="add del mod replId">
          <pc:chgData name="Gosalia, Nisarg Mehul" userId="S::nmg210002@utdallas.edu::450e3897-ccf0-4c6c-9ddc-ee8d22a08188" providerId="AD" clId="Web-{5A4051A9-4AB9-4A7B-9610-0ACD5C3659EC}" dt="2022-11-30T00:30:36.698" v="641"/>
          <pc:sldLayoutMkLst>
            <pc:docMk/>
            <pc:sldMasterMk cId="2354279284" sldId="2147483804"/>
            <pc:sldLayoutMk cId="205258676" sldId="2147483808"/>
          </pc:sldLayoutMkLst>
        </pc:sldLayoutChg>
        <pc:sldLayoutChg chg="add del mod replId">
          <pc:chgData name="Gosalia, Nisarg Mehul" userId="S::nmg210002@utdallas.edu::450e3897-ccf0-4c6c-9ddc-ee8d22a08188" providerId="AD" clId="Web-{5A4051A9-4AB9-4A7B-9610-0ACD5C3659EC}" dt="2022-11-30T00:30:36.698" v="641"/>
          <pc:sldLayoutMkLst>
            <pc:docMk/>
            <pc:sldMasterMk cId="2354279284" sldId="2147483804"/>
            <pc:sldLayoutMk cId="153065877" sldId="2147483809"/>
          </pc:sldLayoutMkLst>
        </pc:sldLayoutChg>
        <pc:sldLayoutChg chg="add del mod replId">
          <pc:chgData name="Gosalia, Nisarg Mehul" userId="S::nmg210002@utdallas.edu::450e3897-ccf0-4c6c-9ddc-ee8d22a08188" providerId="AD" clId="Web-{5A4051A9-4AB9-4A7B-9610-0ACD5C3659EC}" dt="2022-11-30T00:30:36.698" v="641"/>
          <pc:sldLayoutMkLst>
            <pc:docMk/>
            <pc:sldMasterMk cId="2354279284" sldId="2147483804"/>
            <pc:sldLayoutMk cId="1071381222" sldId="2147483810"/>
          </pc:sldLayoutMkLst>
        </pc:sldLayoutChg>
        <pc:sldLayoutChg chg="add del mod replId">
          <pc:chgData name="Gosalia, Nisarg Mehul" userId="S::nmg210002@utdallas.edu::450e3897-ccf0-4c6c-9ddc-ee8d22a08188" providerId="AD" clId="Web-{5A4051A9-4AB9-4A7B-9610-0ACD5C3659EC}" dt="2022-11-30T00:30:36.698" v="641"/>
          <pc:sldLayoutMkLst>
            <pc:docMk/>
            <pc:sldMasterMk cId="2354279284" sldId="2147483804"/>
            <pc:sldLayoutMk cId="880996462" sldId="2147483811"/>
          </pc:sldLayoutMkLst>
        </pc:sldLayoutChg>
        <pc:sldLayoutChg chg="add del mod replId">
          <pc:chgData name="Gosalia, Nisarg Mehul" userId="S::nmg210002@utdallas.edu::450e3897-ccf0-4c6c-9ddc-ee8d22a08188" providerId="AD" clId="Web-{5A4051A9-4AB9-4A7B-9610-0ACD5C3659EC}" dt="2022-11-30T00:30:36.698" v="641"/>
          <pc:sldLayoutMkLst>
            <pc:docMk/>
            <pc:sldMasterMk cId="2354279284" sldId="2147483804"/>
            <pc:sldLayoutMk cId="1082389402" sldId="2147483812"/>
          </pc:sldLayoutMkLst>
        </pc:sldLayoutChg>
        <pc:sldLayoutChg chg="add del mod replId">
          <pc:chgData name="Gosalia, Nisarg Mehul" userId="S::nmg210002@utdallas.edu::450e3897-ccf0-4c6c-9ddc-ee8d22a08188" providerId="AD" clId="Web-{5A4051A9-4AB9-4A7B-9610-0ACD5C3659EC}" dt="2022-11-30T00:30:36.698" v="641"/>
          <pc:sldLayoutMkLst>
            <pc:docMk/>
            <pc:sldMasterMk cId="2354279284" sldId="2147483804"/>
            <pc:sldLayoutMk cId="2275261742" sldId="2147483813"/>
          </pc:sldLayoutMkLst>
        </pc:sldLayoutChg>
        <pc:sldLayoutChg chg="add del mod replId">
          <pc:chgData name="Gosalia, Nisarg Mehul" userId="S::nmg210002@utdallas.edu::450e3897-ccf0-4c6c-9ddc-ee8d22a08188" providerId="AD" clId="Web-{5A4051A9-4AB9-4A7B-9610-0ACD5C3659EC}" dt="2022-11-30T00:30:36.698" v="641"/>
          <pc:sldLayoutMkLst>
            <pc:docMk/>
            <pc:sldMasterMk cId="2354279284" sldId="2147483804"/>
            <pc:sldLayoutMk cId="2145864571" sldId="2147483814"/>
          </pc:sldLayoutMkLst>
        </pc:sldLayoutChg>
        <pc:sldLayoutChg chg="add del mod replId">
          <pc:chgData name="Gosalia, Nisarg Mehul" userId="S::nmg210002@utdallas.edu::450e3897-ccf0-4c6c-9ddc-ee8d22a08188" providerId="AD" clId="Web-{5A4051A9-4AB9-4A7B-9610-0ACD5C3659EC}" dt="2022-11-30T00:30:36.698" v="641"/>
          <pc:sldLayoutMkLst>
            <pc:docMk/>
            <pc:sldMasterMk cId="2354279284" sldId="2147483804"/>
            <pc:sldLayoutMk cId="2676537144" sldId="2147483815"/>
          </pc:sldLayoutMkLst>
        </pc:sldLayoutChg>
        <pc:sldLayoutChg chg="add del mod replId">
          <pc:chgData name="Gosalia, Nisarg Mehul" userId="S::nmg210002@utdallas.edu::450e3897-ccf0-4c6c-9ddc-ee8d22a08188" providerId="AD" clId="Web-{5A4051A9-4AB9-4A7B-9610-0ACD5C3659EC}" dt="2022-11-30T00:30:36.698" v="641"/>
          <pc:sldLayoutMkLst>
            <pc:docMk/>
            <pc:sldMasterMk cId="2354279284" sldId="2147483804"/>
            <pc:sldLayoutMk cId="3806480885" sldId="2147483816"/>
          </pc:sldLayoutMkLst>
        </pc:sldLayoutChg>
      </pc:sldMasterChg>
      <pc:sldMasterChg chg="add del addSldLayout delSldLayout modSldLayout">
        <pc:chgData name="Gosalia, Nisarg Mehul" userId="S::nmg210002@utdallas.edu::450e3897-ccf0-4c6c-9ddc-ee8d22a08188" providerId="AD" clId="Web-{5A4051A9-4AB9-4A7B-9610-0ACD5C3659EC}" dt="2022-11-30T00:30:33.979" v="640"/>
        <pc:sldMasterMkLst>
          <pc:docMk/>
          <pc:sldMasterMk cId="2230426112" sldId="2147483817"/>
        </pc:sldMasterMkLst>
        <pc:sldLayoutChg chg="add del mod replId">
          <pc:chgData name="Gosalia, Nisarg Mehul" userId="S::nmg210002@utdallas.edu::450e3897-ccf0-4c6c-9ddc-ee8d22a08188" providerId="AD" clId="Web-{5A4051A9-4AB9-4A7B-9610-0ACD5C3659EC}" dt="2022-11-30T00:30:33.979" v="640"/>
          <pc:sldLayoutMkLst>
            <pc:docMk/>
            <pc:sldMasterMk cId="2230426112" sldId="2147483817"/>
            <pc:sldLayoutMk cId="3503902555" sldId="2147483818"/>
          </pc:sldLayoutMkLst>
        </pc:sldLayoutChg>
        <pc:sldLayoutChg chg="add del mod replId">
          <pc:chgData name="Gosalia, Nisarg Mehul" userId="S::nmg210002@utdallas.edu::450e3897-ccf0-4c6c-9ddc-ee8d22a08188" providerId="AD" clId="Web-{5A4051A9-4AB9-4A7B-9610-0ACD5C3659EC}" dt="2022-11-30T00:30:33.979" v="640"/>
          <pc:sldLayoutMkLst>
            <pc:docMk/>
            <pc:sldMasterMk cId="2230426112" sldId="2147483817"/>
            <pc:sldLayoutMk cId="2938735372" sldId="2147483819"/>
          </pc:sldLayoutMkLst>
        </pc:sldLayoutChg>
        <pc:sldLayoutChg chg="add del mod replId">
          <pc:chgData name="Gosalia, Nisarg Mehul" userId="S::nmg210002@utdallas.edu::450e3897-ccf0-4c6c-9ddc-ee8d22a08188" providerId="AD" clId="Web-{5A4051A9-4AB9-4A7B-9610-0ACD5C3659EC}" dt="2022-11-30T00:30:33.979" v="640"/>
          <pc:sldLayoutMkLst>
            <pc:docMk/>
            <pc:sldMasterMk cId="2230426112" sldId="2147483817"/>
            <pc:sldLayoutMk cId="1986922161" sldId="2147483820"/>
          </pc:sldLayoutMkLst>
        </pc:sldLayoutChg>
        <pc:sldLayoutChg chg="add del mod replId">
          <pc:chgData name="Gosalia, Nisarg Mehul" userId="S::nmg210002@utdallas.edu::450e3897-ccf0-4c6c-9ddc-ee8d22a08188" providerId="AD" clId="Web-{5A4051A9-4AB9-4A7B-9610-0ACD5C3659EC}" dt="2022-11-30T00:30:33.979" v="640"/>
          <pc:sldLayoutMkLst>
            <pc:docMk/>
            <pc:sldMasterMk cId="2230426112" sldId="2147483817"/>
            <pc:sldLayoutMk cId="2586849933" sldId="2147483821"/>
          </pc:sldLayoutMkLst>
        </pc:sldLayoutChg>
        <pc:sldLayoutChg chg="add del mod replId">
          <pc:chgData name="Gosalia, Nisarg Mehul" userId="S::nmg210002@utdallas.edu::450e3897-ccf0-4c6c-9ddc-ee8d22a08188" providerId="AD" clId="Web-{5A4051A9-4AB9-4A7B-9610-0ACD5C3659EC}" dt="2022-11-30T00:30:33.979" v="640"/>
          <pc:sldLayoutMkLst>
            <pc:docMk/>
            <pc:sldMasterMk cId="2230426112" sldId="2147483817"/>
            <pc:sldLayoutMk cId="560927143" sldId="2147483822"/>
          </pc:sldLayoutMkLst>
        </pc:sldLayoutChg>
        <pc:sldLayoutChg chg="add del mod replId">
          <pc:chgData name="Gosalia, Nisarg Mehul" userId="S::nmg210002@utdallas.edu::450e3897-ccf0-4c6c-9ddc-ee8d22a08188" providerId="AD" clId="Web-{5A4051A9-4AB9-4A7B-9610-0ACD5C3659EC}" dt="2022-11-30T00:30:33.979" v="640"/>
          <pc:sldLayoutMkLst>
            <pc:docMk/>
            <pc:sldMasterMk cId="2230426112" sldId="2147483817"/>
            <pc:sldLayoutMk cId="3205598051" sldId="2147483823"/>
          </pc:sldLayoutMkLst>
        </pc:sldLayoutChg>
        <pc:sldLayoutChg chg="add del mod replId">
          <pc:chgData name="Gosalia, Nisarg Mehul" userId="S::nmg210002@utdallas.edu::450e3897-ccf0-4c6c-9ddc-ee8d22a08188" providerId="AD" clId="Web-{5A4051A9-4AB9-4A7B-9610-0ACD5C3659EC}" dt="2022-11-30T00:30:33.979" v="640"/>
          <pc:sldLayoutMkLst>
            <pc:docMk/>
            <pc:sldMasterMk cId="2230426112" sldId="2147483817"/>
            <pc:sldLayoutMk cId="1201628173" sldId="2147483824"/>
          </pc:sldLayoutMkLst>
        </pc:sldLayoutChg>
        <pc:sldLayoutChg chg="add del mod replId">
          <pc:chgData name="Gosalia, Nisarg Mehul" userId="S::nmg210002@utdallas.edu::450e3897-ccf0-4c6c-9ddc-ee8d22a08188" providerId="AD" clId="Web-{5A4051A9-4AB9-4A7B-9610-0ACD5C3659EC}" dt="2022-11-30T00:30:33.979" v="640"/>
          <pc:sldLayoutMkLst>
            <pc:docMk/>
            <pc:sldMasterMk cId="2230426112" sldId="2147483817"/>
            <pc:sldLayoutMk cId="514822954" sldId="2147483825"/>
          </pc:sldLayoutMkLst>
        </pc:sldLayoutChg>
        <pc:sldLayoutChg chg="add del mod replId">
          <pc:chgData name="Gosalia, Nisarg Mehul" userId="S::nmg210002@utdallas.edu::450e3897-ccf0-4c6c-9ddc-ee8d22a08188" providerId="AD" clId="Web-{5A4051A9-4AB9-4A7B-9610-0ACD5C3659EC}" dt="2022-11-30T00:30:33.979" v="640"/>
          <pc:sldLayoutMkLst>
            <pc:docMk/>
            <pc:sldMasterMk cId="2230426112" sldId="2147483817"/>
            <pc:sldLayoutMk cId="1972753488" sldId="2147483826"/>
          </pc:sldLayoutMkLst>
        </pc:sldLayoutChg>
        <pc:sldLayoutChg chg="add del mod replId">
          <pc:chgData name="Gosalia, Nisarg Mehul" userId="S::nmg210002@utdallas.edu::450e3897-ccf0-4c6c-9ddc-ee8d22a08188" providerId="AD" clId="Web-{5A4051A9-4AB9-4A7B-9610-0ACD5C3659EC}" dt="2022-11-30T00:30:33.979" v="640"/>
          <pc:sldLayoutMkLst>
            <pc:docMk/>
            <pc:sldMasterMk cId="2230426112" sldId="2147483817"/>
            <pc:sldLayoutMk cId="1414094117" sldId="2147483827"/>
          </pc:sldLayoutMkLst>
        </pc:sldLayoutChg>
        <pc:sldLayoutChg chg="add del mod replId">
          <pc:chgData name="Gosalia, Nisarg Mehul" userId="S::nmg210002@utdallas.edu::450e3897-ccf0-4c6c-9ddc-ee8d22a08188" providerId="AD" clId="Web-{5A4051A9-4AB9-4A7B-9610-0ACD5C3659EC}" dt="2022-11-30T00:30:33.979" v="640"/>
          <pc:sldLayoutMkLst>
            <pc:docMk/>
            <pc:sldMasterMk cId="2230426112" sldId="2147483817"/>
            <pc:sldLayoutMk cId="1175936742" sldId="2147483828"/>
          </pc:sldLayoutMkLst>
        </pc:sldLayoutChg>
        <pc:sldLayoutChg chg="add del mod replId">
          <pc:chgData name="Gosalia, Nisarg Mehul" userId="S::nmg210002@utdallas.edu::450e3897-ccf0-4c6c-9ddc-ee8d22a08188" providerId="AD" clId="Web-{5A4051A9-4AB9-4A7B-9610-0ACD5C3659EC}" dt="2022-11-30T00:30:33.979" v="640"/>
          <pc:sldLayoutMkLst>
            <pc:docMk/>
            <pc:sldMasterMk cId="2230426112" sldId="2147483817"/>
            <pc:sldLayoutMk cId="2083017278" sldId="2147483829"/>
          </pc:sldLayoutMkLst>
        </pc:sldLayoutChg>
      </pc:sldMasterChg>
      <pc:sldMasterChg chg="add del addSldLayout delSldLayout modSldLayout">
        <pc:chgData name="Gosalia, Nisarg Mehul" userId="S::nmg210002@utdallas.edu::450e3897-ccf0-4c6c-9ddc-ee8d22a08188" providerId="AD" clId="Web-{5A4051A9-4AB9-4A7B-9610-0ACD5C3659EC}" dt="2022-11-30T00:30:22.416" v="638"/>
        <pc:sldMasterMkLst>
          <pc:docMk/>
          <pc:sldMasterMk cId="4156934326" sldId="2147483817"/>
        </pc:sldMasterMkLst>
        <pc:sldLayoutChg chg="add del mod replId">
          <pc:chgData name="Gosalia, Nisarg Mehul" userId="S::nmg210002@utdallas.edu::450e3897-ccf0-4c6c-9ddc-ee8d22a08188" providerId="AD" clId="Web-{5A4051A9-4AB9-4A7B-9610-0ACD5C3659EC}" dt="2022-11-30T00:30:22.416" v="638"/>
          <pc:sldLayoutMkLst>
            <pc:docMk/>
            <pc:sldMasterMk cId="4156934326" sldId="2147483817"/>
            <pc:sldLayoutMk cId="2930457660" sldId="2147483818"/>
          </pc:sldLayoutMkLst>
        </pc:sldLayoutChg>
        <pc:sldLayoutChg chg="add del mod replId">
          <pc:chgData name="Gosalia, Nisarg Mehul" userId="S::nmg210002@utdallas.edu::450e3897-ccf0-4c6c-9ddc-ee8d22a08188" providerId="AD" clId="Web-{5A4051A9-4AB9-4A7B-9610-0ACD5C3659EC}" dt="2022-11-30T00:30:22.416" v="638"/>
          <pc:sldLayoutMkLst>
            <pc:docMk/>
            <pc:sldMasterMk cId="4156934326" sldId="2147483817"/>
            <pc:sldLayoutMk cId="3298894970" sldId="2147483819"/>
          </pc:sldLayoutMkLst>
        </pc:sldLayoutChg>
        <pc:sldLayoutChg chg="add del mod replId">
          <pc:chgData name="Gosalia, Nisarg Mehul" userId="S::nmg210002@utdallas.edu::450e3897-ccf0-4c6c-9ddc-ee8d22a08188" providerId="AD" clId="Web-{5A4051A9-4AB9-4A7B-9610-0ACD5C3659EC}" dt="2022-11-30T00:30:22.416" v="638"/>
          <pc:sldLayoutMkLst>
            <pc:docMk/>
            <pc:sldMasterMk cId="4156934326" sldId="2147483817"/>
            <pc:sldLayoutMk cId="197001122" sldId="2147483820"/>
          </pc:sldLayoutMkLst>
        </pc:sldLayoutChg>
        <pc:sldLayoutChg chg="add del mod replId">
          <pc:chgData name="Gosalia, Nisarg Mehul" userId="S::nmg210002@utdallas.edu::450e3897-ccf0-4c6c-9ddc-ee8d22a08188" providerId="AD" clId="Web-{5A4051A9-4AB9-4A7B-9610-0ACD5C3659EC}" dt="2022-11-30T00:30:22.416" v="638"/>
          <pc:sldLayoutMkLst>
            <pc:docMk/>
            <pc:sldMasterMk cId="4156934326" sldId="2147483817"/>
            <pc:sldLayoutMk cId="2872471689" sldId="2147483821"/>
          </pc:sldLayoutMkLst>
        </pc:sldLayoutChg>
        <pc:sldLayoutChg chg="add del mod replId">
          <pc:chgData name="Gosalia, Nisarg Mehul" userId="S::nmg210002@utdallas.edu::450e3897-ccf0-4c6c-9ddc-ee8d22a08188" providerId="AD" clId="Web-{5A4051A9-4AB9-4A7B-9610-0ACD5C3659EC}" dt="2022-11-30T00:30:22.416" v="638"/>
          <pc:sldLayoutMkLst>
            <pc:docMk/>
            <pc:sldMasterMk cId="4156934326" sldId="2147483817"/>
            <pc:sldLayoutMk cId="2510569214" sldId="2147483822"/>
          </pc:sldLayoutMkLst>
        </pc:sldLayoutChg>
        <pc:sldLayoutChg chg="add del mod replId">
          <pc:chgData name="Gosalia, Nisarg Mehul" userId="S::nmg210002@utdallas.edu::450e3897-ccf0-4c6c-9ddc-ee8d22a08188" providerId="AD" clId="Web-{5A4051A9-4AB9-4A7B-9610-0ACD5C3659EC}" dt="2022-11-30T00:30:22.416" v="638"/>
          <pc:sldLayoutMkLst>
            <pc:docMk/>
            <pc:sldMasterMk cId="4156934326" sldId="2147483817"/>
            <pc:sldLayoutMk cId="2289882324" sldId="2147483823"/>
          </pc:sldLayoutMkLst>
        </pc:sldLayoutChg>
        <pc:sldLayoutChg chg="add del mod replId">
          <pc:chgData name="Gosalia, Nisarg Mehul" userId="S::nmg210002@utdallas.edu::450e3897-ccf0-4c6c-9ddc-ee8d22a08188" providerId="AD" clId="Web-{5A4051A9-4AB9-4A7B-9610-0ACD5C3659EC}" dt="2022-11-30T00:30:22.416" v="638"/>
          <pc:sldLayoutMkLst>
            <pc:docMk/>
            <pc:sldMasterMk cId="4156934326" sldId="2147483817"/>
            <pc:sldLayoutMk cId="3321627856" sldId="2147483824"/>
          </pc:sldLayoutMkLst>
        </pc:sldLayoutChg>
        <pc:sldLayoutChg chg="add del mod replId">
          <pc:chgData name="Gosalia, Nisarg Mehul" userId="S::nmg210002@utdallas.edu::450e3897-ccf0-4c6c-9ddc-ee8d22a08188" providerId="AD" clId="Web-{5A4051A9-4AB9-4A7B-9610-0ACD5C3659EC}" dt="2022-11-30T00:30:22.416" v="638"/>
          <pc:sldLayoutMkLst>
            <pc:docMk/>
            <pc:sldMasterMk cId="4156934326" sldId="2147483817"/>
            <pc:sldLayoutMk cId="801155077" sldId="2147483825"/>
          </pc:sldLayoutMkLst>
        </pc:sldLayoutChg>
        <pc:sldLayoutChg chg="add del mod replId">
          <pc:chgData name="Gosalia, Nisarg Mehul" userId="S::nmg210002@utdallas.edu::450e3897-ccf0-4c6c-9ddc-ee8d22a08188" providerId="AD" clId="Web-{5A4051A9-4AB9-4A7B-9610-0ACD5C3659EC}" dt="2022-11-30T00:30:22.416" v="638"/>
          <pc:sldLayoutMkLst>
            <pc:docMk/>
            <pc:sldMasterMk cId="4156934326" sldId="2147483817"/>
            <pc:sldLayoutMk cId="3672755885" sldId="2147483826"/>
          </pc:sldLayoutMkLst>
        </pc:sldLayoutChg>
        <pc:sldLayoutChg chg="add del mod replId">
          <pc:chgData name="Gosalia, Nisarg Mehul" userId="S::nmg210002@utdallas.edu::450e3897-ccf0-4c6c-9ddc-ee8d22a08188" providerId="AD" clId="Web-{5A4051A9-4AB9-4A7B-9610-0ACD5C3659EC}" dt="2022-11-30T00:30:22.416" v="638"/>
          <pc:sldLayoutMkLst>
            <pc:docMk/>
            <pc:sldMasterMk cId="4156934326" sldId="2147483817"/>
            <pc:sldLayoutMk cId="369851670" sldId="2147483827"/>
          </pc:sldLayoutMkLst>
        </pc:sldLayoutChg>
        <pc:sldLayoutChg chg="add del mod replId">
          <pc:chgData name="Gosalia, Nisarg Mehul" userId="S::nmg210002@utdallas.edu::450e3897-ccf0-4c6c-9ddc-ee8d22a08188" providerId="AD" clId="Web-{5A4051A9-4AB9-4A7B-9610-0ACD5C3659EC}" dt="2022-11-30T00:30:22.416" v="638"/>
          <pc:sldLayoutMkLst>
            <pc:docMk/>
            <pc:sldMasterMk cId="4156934326" sldId="2147483817"/>
            <pc:sldLayoutMk cId="4127835600" sldId="2147483828"/>
          </pc:sldLayoutMkLst>
        </pc:sldLayoutChg>
        <pc:sldLayoutChg chg="add del mod replId">
          <pc:chgData name="Gosalia, Nisarg Mehul" userId="S::nmg210002@utdallas.edu::450e3897-ccf0-4c6c-9ddc-ee8d22a08188" providerId="AD" clId="Web-{5A4051A9-4AB9-4A7B-9610-0ACD5C3659EC}" dt="2022-11-30T00:30:22.416" v="638"/>
          <pc:sldLayoutMkLst>
            <pc:docMk/>
            <pc:sldMasterMk cId="4156934326" sldId="2147483817"/>
            <pc:sldLayoutMk cId="302609183" sldId="2147483829"/>
          </pc:sldLayoutMkLst>
        </pc:sldLayoutChg>
      </pc:sldMasterChg>
    </pc:docChg>
  </pc:docChgLst>
  <pc:docChgLst>
    <pc:chgData name="Viveka Moorthy, Saranya" userId="589c3211-758a-44ce-a7a4-b97ffd972153" providerId="ADAL" clId="{C0B8DEF5-4827-4A07-AFE9-1DC721A422E2}"/>
    <pc:docChg chg="undo custSel addSld delSld modSld sldOrd">
      <pc:chgData name="Viveka Moorthy, Saranya" userId="589c3211-758a-44ce-a7a4-b97ffd972153" providerId="ADAL" clId="{C0B8DEF5-4827-4A07-AFE9-1DC721A422E2}" dt="2022-12-01T16:15:30.940" v="1908"/>
      <pc:docMkLst>
        <pc:docMk/>
      </pc:docMkLst>
      <pc:sldChg chg="modSp">
        <pc:chgData name="Viveka Moorthy, Saranya" userId="589c3211-758a-44ce-a7a4-b97ffd972153" providerId="ADAL" clId="{C0B8DEF5-4827-4A07-AFE9-1DC721A422E2}" dt="2022-11-29T19:09:00.948" v="48"/>
        <pc:sldMkLst>
          <pc:docMk/>
          <pc:sldMk cId="2301789173" sldId="256"/>
        </pc:sldMkLst>
        <pc:spChg chg="mod">
          <ac:chgData name="Viveka Moorthy, Saranya" userId="589c3211-758a-44ce-a7a4-b97ffd972153" providerId="ADAL" clId="{C0B8DEF5-4827-4A07-AFE9-1DC721A422E2}" dt="2022-11-29T19:09:00.948" v="48"/>
          <ac:spMkLst>
            <pc:docMk/>
            <pc:sldMk cId="2301789173" sldId="256"/>
            <ac:spMk id="2" creationId="{2A088CFA-1099-DFDC-781B-FB5DAC909C50}"/>
          </ac:spMkLst>
        </pc:spChg>
        <pc:spChg chg="mod">
          <ac:chgData name="Viveka Moorthy, Saranya" userId="589c3211-758a-44ce-a7a4-b97ffd972153" providerId="ADAL" clId="{C0B8DEF5-4827-4A07-AFE9-1DC721A422E2}" dt="2022-11-29T19:09:00.948" v="48"/>
          <ac:spMkLst>
            <pc:docMk/>
            <pc:sldMk cId="2301789173" sldId="256"/>
            <ac:spMk id="3" creationId="{29312124-8D81-D41E-6823-5DD3C6B98C7F}"/>
          </ac:spMkLst>
        </pc:spChg>
      </pc:sldChg>
      <pc:sldChg chg="addSp delSp modSp mod setBg delDesignElem">
        <pc:chgData name="Viveka Moorthy, Saranya" userId="589c3211-758a-44ce-a7a4-b97ffd972153" providerId="ADAL" clId="{C0B8DEF5-4827-4A07-AFE9-1DC721A422E2}" dt="2022-12-01T16:15:12.099" v="1904"/>
        <pc:sldMkLst>
          <pc:docMk/>
          <pc:sldMk cId="2146438374" sldId="257"/>
        </pc:sldMkLst>
        <pc:spChg chg="mod">
          <ac:chgData name="Viveka Moorthy, Saranya" userId="589c3211-758a-44ce-a7a4-b97ffd972153" providerId="ADAL" clId="{C0B8DEF5-4827-4A07-AFE9-1DC721A422E2}" dt="2022-12-01T16:15:12.099" v="1904"/>
          <ac:spMkLst>
            <pc:docMk/>
            <pc:sldMk cId="2146438374" sldId="257"/>
            <ac:spMk id="2" creationId="{0C9AF0BB-75AE-72AF-2385-6DE1C41F9313}"/>
          </ac:spMkLst>
        </pc:spChg>
        <pc:spChg chg="mod">
          <ac:chgData name="Viveka Moorthy, Saranya" userId="589c3211-758a-44ce-a7a4-b97ffd972153" providerId="ADAL" clId="{C0B8DEF5-4827-4A07-AFE9-1DC721A422E2}" dt="2022-11-29T19:27:28.016" v="379" actId="26606"/>
          <ac:spMkLst>
            <pc:docMk/>
            <pc:sldMk cId="2146438374" sldId="257"/>
            <ac:spMk id="3" creationId="{D1B13D63-904F-D8FB-2F80-A85FB28674F4}"/>
          </ac:spMkLst>
        </pc:spChg>
        <pc:spChg chg="add del">
          <ac:chgData name="Viveka Moorthy, Saranya" userId="589c3211-758a-44ce-a7a4-b97ffd972153" providerId="ADAL" clId="{C0B8DEF5-4827-4A07-AFE9-1DC721A422E2}" dt="2022-11-29T19:13:14.785" v="67" actId="26606"/>
          <ac:spMkLst>
            <pc:docMk/>
            <pc:sldMk cId="2146438374" sldId="257"/>
            <ac:spMk id="5" creationId="{DAF1966E-FD40-4A4A-B61B-C4DF7FA05F06}"/>
          </ac:spMkLst>
        </pc:spChg>
        <pc:spChg chg="add del">
          <ac:chgData name="Viveka Moorthy, Saranya" userId="589c3211-758a-44ce-a7a4-b97ffd972153" providerId="ADAL" clId="{C0B8DEF5-4827-4A07-AFE9-1DC721A422E2}" dt="2022-11-29T19:13:14.785" v="67" actId="26606"/>
          <ac:spMkLst>
            <pc:docMk/>
            <pc:sldMk cId="2146438374" sldId="257"/>
            <ac:spMk id="6" creationId="{047BFA19-D45E-416B-A404-7AF2F3F27017}"/>
          </ac:spMkLst>
        </pc:spChg>
        <pc:spChg chg="add del">
          <ac:chgData name="Viveka Moorthy, Saranya" userId="589c3211-758a-44ce-a7a4-b97ffd972153" providerId="ADAL" clId="{C0B8DEF5-4827-4A07-AFE9-1DC721A422E2}" dt="2022-11-30T00:41:51.199" v="1756" actId="478"/>
          <ac:spMkLst>
            <pc:docMk/>
            <pc:sldMk cId="2146438374" sldId="257"/>
            <ac:spMk id="6" creationId="{BA1D4E5C-AE5E-693D-E32F-800AA6678E17}"/>
          </ac:spMkLst>
        </pc:spChg>
        <pc:spChg chg="add del">
          <ac:chgData name="Viveka Moorthy, Saranya" userId="589c3211-758a-44ce-a7a4-b97ffd972153" providerId="ADAL" clId="{C0B8DEF5-4827-4A07-AFE9-1DC721A422E2}" dt="2022-11-29T19:13:14.785" v="67" actId="26606"/>
          <ac:spMkLst>
            <pc:docMk/>
            <pc:sldMk cId="2146438374" sldId="257"/>
            <ac:spMk id="7" creationId="{8E0105E7-23DB-4CF2-8258-FF47C7620F6E}"/>
          </ac:spMkLst>
        </pc:spChg>
        <pc:spChg chg="add del">
          <ac:chgData name="Viveka Moorthy, Saranya" userId="589c3211-758a-44ce-a7a4-b97ffd972153" providerId="ADAL" clId="{C0B8DEF5-4827-4A07-AFE9-1DC721A422E2}" dt="2022-11-29T19:09:00.948" v="48"/>
          <ac:spMkLst>
            <pc:docMk/>
            <pc:sldMk cId="2146438374" sldId="257"/>
            <ac:spMk id="8" creationId="{85016AEC-0320-4ED0-8ECB-FE11DDDFE17A}"/>
          </ac:spMkLst>
        </pc:spChg>
        <pc:spChg chg="add del">
          <ac:chgData name="Viveka Moorthy, Saranya" userId="589c3211-758a-44ce-a7a4-b97ffd972153" providerId="ADAL" clId="{C0B8DEF5-4827-4A07-AFE9-1DC721A422E2}" dt="2022-11-29T19:13:14.785" v="67" actId="26606"/>
          <ac:spMkLst>
            <pc:docMk/>
            <pc:sldMk cId="2146438374" sldId="257"/>
            <ac:spMk id="9" creationId="{074B4F7D-14B2-478B-8BF5-01E4E0C5D263}"/>
          </ac:spMkLst>
        </pc:spChg>
        <pc:spChg chg="add del">
          <ac:chgData name="Viveka Moorthy, Saranya" userId="589c3211-758a-44ce-a7a4-b97ffd972153" providerId="ADAL" clId="{C0B8DEF5-4827-4A07-AFE9-1DC721A422E2}" dt="2022-11-29T19:09:00.948" v="48"/>
          <ac:spMkLst>
            <pc:docMk/>
            <pc:sldMk cId="2146438374" sldId="257"/>
            <ac:spMk id="10" creationId="{D3CDB30C-1F82-41E6-A067-831D6E89184F}"/>
          </ac:spMkLst>
        </pc:spChg>
        <pc:spChg chg="add del">
          <ac:chgData name="Viveka Moorthy, Saranya" userId="589c3211-758a-44ce-a7a4-b97ffd972153" providerId="ADAL" clId="{C0B8DEF5-4827-4A07-AFE9-1DC721A422E2}" dt="2022-11-29T19:27:28.016" v="379" actId="26606"/>
          <ac:spMkLst>
            <pc:docMk/>
            <pc:sldMk cId="2146438374" sldId="257"/>
            <ac:spMk id="11" creationId="{2B566528-1B12-4246-9431-5C2D7D081168}"/>
          </ac:spMkLst>
        </pc:spChg>
        <pc:spChg chg="add del">
          <ac:chgData name="Viveka Moorthy, Saranya" userId="589c3211-758a-44ce-a7a4-b97ffd972153" providerId="ADAL" clId="{C0B8DEF5-4827-4A07-AFE9-1DC721A422E2}" dt="2022-11-29T19:09:00.948" v="48"/>
          <ac:spMkLst>
            <pc:docMk/>
            <pc:sldMk cId="2146438374" sldId="257"/>
            <ac:spMk id="12" creationId="{2DDA86DD-F997-4F66-A87C-5B58AB6D19EC}"/>
          </ac:spMkLst>
        </pc:spChg>
        <pc:spChg chg="add del">
          <ac:chgData name="Viveka Moorthy, Saranya" userId="589c3211-758a-44ce-a7a4-b97ffd972153" providerId="ADAL" clId="{C0B8DEF5-4827-4A07-AFE9-1DC721A422E2}" dt="2022-11-29T19:09:00.948" v="48"/>
          <ac:spMkLst>
            <pc:docMk/>
            <pc:sldMk cId="2146438374" sldId="257"/>
            <ac:spMk id="14" creationId="{D241B827-437E-40A3-A732-669230D6A5BC}"/>
          </ac:spMkLst>
        </pc:spChg>
        <pc:spChg chg="add del">
          <ac:chgData name="Viveka Moorthy, Saranya" userId="589c3211-758a-44ce-a7a4-b97ffd972153" providerId="ADAL" clId="{C0B8DEF5-4827-4A07-AFE9-1DC721A422E2}" dt="2022-11-29T19:27:28.016" v="379" actId="26606"/>
          <ac:spMkLst>
            <pc:docMk/>
            <pc:sldMk cId="2146438374" sldId="257"/>
            <ac:spMk id="16" creationId="{2E80C965-DB6D-4F81-9E9E-B027384D0BD6}"/>
          </ac:spMkLst>
        </pc:spChg>
        <pc:spChg chg="add del">
          <ac:chgData name="Viveka Moorthy, Saranya" userId="589c3211-758a-44ce-a7a4-b97ffd972153" providerId="ADAL" clId="{C0B8DEF5-4827-4A07-AFE9-1DC721A422E2}" dt="2022-11-29T19:27:28.016" v="379" actId="26606"/>
          <ac:spMkLst>
            <pc:docMk/>
            <pc:sldMk cId="2146438374" sldId="257"/>
            <ac:spMk id="18" creationId="{A580F890-B085-4E95-96AA-55AEBEC5CE6E}"/>
          </ac:spMkLst>
        </pc:spChg>
        <pc:spChg chg="add del">
          <ac:chgData name="Viveka Moorthy, Saranya" userId="589c3211-758a-44ce-a7a4-b97ffd972153" providerId="ADAL" clId="{C0B8DEF5-4827-4A07-AFE9-1DC721A422E2}" dt="2022-11-29T19:27:28.016" v="379" actId="26606"/>
          <ac:spMkLst>
            <pc:docMk/>
            <pc:sldMk cId="2146438374" sldId="257"/>
            <ac:spMk id="20" creationId="{D3F51FEB-38FB-4F6C-9F7B-2F2AFAB65463}"/>
          </ac:spMkLst>
        </pc:spChg>
        <pc:spChg chg="add del">
          <ac:chgData name="Viveka Moorthy, Saranya" userId="589c3211-758a-44ce-a7a4-b97ffd972153" providerId="ADAL" clId="{C0B8DEF5-4827-4A07-AFE9-1DC721A422E2}" dt="2022-11-29T19:27:28.016" v="379" actId="26606"/>
          <ac:spMkLst>
            <pc:docMk/>
            <pc:sldMk cId="2146438374" sldId="257"/>
            <ac:spMk id="22" creationId="{1E547BA6-BAE0-43BB-A7CA-60F69CE252F0}"/>
          </ac:spMkLst>
        </pc:spChg>
        <pc:spChg chg="add del">
          <ac:chgData name="Viveka Moorthy, Saranya" userId="589c3211-758a-44ce-a7a4-b97ffd972153" providerId="ADAL" clId="{C0B8DEF5-4827-4A07-AFE9-1DC721A422E2}" dt="2022-11-29T19:27:28.016" v="379" actId="26606"/>
          <ac:spMkLst>
            <pc:docMk/>
            <pc:sldMk cId="2146438374" sldId="257"/>
            <ac:spMk id="27" creationId="{09588DA8-065E-4F6F-8EFD-43104AB2E0CF}"/>
          </ac:spMkLst>
        </pc:spChg>
        <pc:spChg chg="add del">
          <ac:chgData name="Viveka Moorthy, Saranya" userId="589c3211-758a-44ce-a7a4-b97ffd972153" providerId="ADAL" clId="{C0B8DEF5-4827-4A07-AFE9-1DC721A422E2}" dt="2022-11-29T19:27:28.016" v="379" actId="26606"/>
          <ac:spMkLst>
            <pc:docMk/>
            <pc:sldMk cId="2146438374" sldId="257"/>
            <ac:spMk id="29" creationId="{C4285719-470E-454C-AF62-8323075F1F5B}"/>
          </ac:spMkLst>
        </pc:spChg>
        <pc:spChg chg="add del">
          <ac:chgData name="Viveka Moorthy, Saranya" userId="589c3211-758a-44ce-a7a4-b97ffd972153" providerId="ADAL" clId="{C0B8DEF5-4827-4A07-AFE9-1DC721A422E2}" dt="2022-11-29T19:27:28.016" v="379" actId="26606"/>
          <ac:spMkLst>
            <pc:docMk/>
            <pc:sldMk cId="2146438374" sldId="257"/>
            <ac:spMk id="31" creationId="{CD9FE4EF-C4D8-49A0-B2FF-81D8DB7D8A24}"/>
          </ac:spMkLst>
        </pc:spChg>
        <pc:spChg chg="add del">
          <ac:chgData name="Viveka Moorthy, Saranya" userId="589c3211-758a-44ce-a7a4-b97ffd972153" providerId="ADAL" clId="{C0B8DEF5-4827-4A07-AFE9-1DC721A422E2}" dt="2022-11-29T19:27:28.016" v="379" actId="26606"/>
          <ac:spMkLst>
            <pc:docMk/>
            <pc:sldMk cId="2146438374" sldId="257"/>
            <ac:spMk id="33" creationId="{4300840D-0A0B-4512-BACA-B439D5B9C57C}"/>
          </ac:spMkLst>
        </pc:spChg>
        <pc:spChg chg="add del">
          <ac:chgData name="Viveka Moorthy, Saranya" userId="589c3211-758a-44ce-a7a4-b97ffd972153" providerId="ADAL" clId="{C0B8DEF5-4827-4A07-AFE9-1DC721A422E2}" dt="2022-11-29T19:27:28.016" v="379" actId="26606"/>
          <ac:spMkLst>
            <pc:docMk/>
            <pc:sldMk cId="2146438374" sldId="257"/>
            <ac:spMk id="35" creationId="{D2B78728-A580-49A7-84F9-6EF6F583ADE0}"/>
          </ac:spMkLst>
        </pc:spChg>
        <pc:spChg chg="add del">
          <ac:chgData name="Viveka Moorthy, Saranya" userId="589c3211-758a-44ce-a7a4-b97ffd972153" providerId="ADAL" clId="{C0B8DEF5-4827-4A07-AFE9-1DC721A422E2}" dt="2022-11-29T19:27:28.016" v="379" actId="26606"/>
          <ac:spMkLst>
            <pc:docMk/>
            <pc:sldMk cId="2146438374" sldId="257"/>
            <ac:spMk id="37" creationId="{38FAA1A1-D861-433F-88FA-1E9D6FD31D11}"/>
          </ac:spMkLst>
        </pc:spChg>
        <pc:spChg chg="add del">
          <ac:chgData name="Viveka Moorthy, Saranya" userId="589c3211-758a-44ce-a7a4-b97ffd972153" providerId="ADAL" clId="{C0B8DEF5-4827-4A07-AFE9-1DC721A422E2}" dt="2022-11-29T19:27:28.016" v="379" actId="26606"/>
          <ac:spMkLst>
            <pc:docMk/>
            <pc:sldMk cId="2146438374" sldId="257"/>
            <ac:spMk id="39" creationId="{8D71EDA1-87BF-4D5D-AB79-F346FD19278A}"/>
          </ac:spMkLst>
        </pc:spChg>
        <pc:picChg chg="del">
          <ac:chgData name="Viveka Moorthy, Saranya" userId="589c3211-758a-44ce-a7a4-b97ffd972153" providerId="ADAL" clId="{C0B8DEF5-4827-4A07-AFE9-1DC721A422E2}" dt="2022-11-30T00:41:52.334" v="1757" actId="478"/>
          <ac:picMkLst>
            <pc:docMk/>
            <pc:sldMk cId="2146438374" sldId="257"/>
            <ac:picMk id="5" creationId="{92E43C3E-B3CE-E363-B5B7-7773578DB0D0}"/>
          </ac:picMkLst>
        </pc:picChg>
      </pc:sldChg>
      <pc:sldChg chg="modSp add del mod">
        <pc:chgData name="Viveka Moorthy, Saranya" userId="589c3211-758a-44ce-a7a4-b97ffd972153" providerId="ADAL" clId="{C0B8DEF5-4827-4A07-AFE9-1DC721A422E2}" dt="2022-11-29T22:19:14.351" v="962" actId="2696"/>
        <pc:sldMkLst>
          <pc:docMk/>
          <pc:sldMk cId="0" sldId="258"/>
        </pc:sldMkLst>
        <pc:spChg chg="mod">
          <ac:chgData name="Viveka Moorthy, Saranya" userId="589c3211-758a-44ce-a7a4-b97ffd972153" providerId="ADAL" clId="{C0B8DEF5-4827-4A07-AFE9-1DC721A422E2}" dt="2022-11-29T19:09:00.948" v="48"/>
          <ac:spMkLst>
            <pc:docMk/>
            <pc:sldMk cId="0" sldId="258"/>
            <ac:spMk id="290" creationId="{00000000-0000-0000-0000-000000000000}"/>
          </ac:spMkLst>
        </pc:spChg>
        <pc:spChg chg="mod">
          <ac:chgData name="Viveka Moorthy, Saranya" userId="589c3211-758a-44ce-a7a4-b97ffd972153" providerId="ADAL" clId="{C0B8DEF5-4827-4A07-AFE9-1DC721A422E2}" dt="2022-11-29T19:08:50.919" v="44" actId="14100"/>
          <ac:spMkLst>
            <pc:docMk/>
            <pc:sldMk cId="0" sldId="258"/>
            <ac:spMk id="291" creationId="{00000000-0000-0000-0000-000000000000}"/>
          </ac:spMkLst>
        </pc:spChg>
      </pc:sldChg>
      <pc:sldChg chg="addSp delSp modSp mod setBg delDesignElem">
        <pc:chgData name="Viveka Moorthy, Saranya" userId="589c3211-758a-44ce-a7a4-b97ffd972153" providerId="ADAL" clId="{C0B8DEF5-4827-4A07-AFE9-1DC721A422E2}" dt="2022-11-30T00:42:01.610" v="1760" actId="478"/>
        <pc:sldMkLst>
          <pc:docMk/>
          <pc:sldMk cId="0" sldId="259"/>
        </pc:sldMkLst>
        <pc:spChg chg="mod">
          <ac:chgData name="Viveka Moorthy, Saranya" userId="589c3211-758a-44ce-a7a4-b97ffd972153" providerId="ADAL" clId="{C0B8DEF5-4827-4A07-AFE9-1DC721A422E2}" dt="2022-11-29T22:26:52.563" v="1084" actId="2711"/>
          <ac:spMkLst>
            <pc:docMk/>
            <pc:sldMk cId="0" sldId="259"/>
            <ac:spMk id="298" creationId="{00000000-0000-0000-0000-000000000000}"/>
          </ac:spMkLst>
        </pc:spChg>
        <pc:spChg chg="add del mod">
          <ac:chgData name="Viveka Moorthy, Saranya" userId="589c3211-758a-44ce-a7a4-b97ffd972153" providerId="ADAL" clId="{C0B8DEF5-4827-4A07-AFE9-1DC721A422E2}" dt="2022-11-29T17:08:26.682" v="15" actId="26606"/>
          <ac:spMkLst>
            <pc:docMk/>
            <pc:sldMk cId="0" sldId="259"/>
            <ac:spMk id="299" creationId="{00000000-0000-0000-0000-000000000000}"/>
          </ac:spMkLst>
        </pc:spChg>
        <pc:spChg chg="add del">
          <ac:chgData name="Viveka Moorthy, Saranya" userId="589c3211-758a-44ce-a7a4-b97ffd972153" providerId="ADAL" clId="{C0B8DEF5-4827-4A07-AFE9-1DC721A422E2}" dt="2022-11-29T19:09:00.948" v="48"/>
          <ac:spMkLst>
            <pc:docMk/>
            <pc:sldMk cId="0" sldId="259"/>
            <ac:spMk id="306" creationId="{2B566528-1B12-4246-9431-5C2D7D081168}"/>
          </ac:spMkLst>
        </pc:spChg>
        <pc:spChg chg="add del">
          <ac:chgData name="Viveka Moorthy, Saranya" userId="589c3211-758a-44ce-a7a4-b97ffd972153" providerId="ADAL" clId="{C0B8DEF5-4827-4A07-AFE9-1DC721A422E2}" dt="2022-11-29T19:09:00.948" v="48"/>
          <ac:spMkLst>
            <pc:docMk/>
            <pc:sldMk cId="0" sldId="259"/>
            <ac:spMk id="312" creationId="{D3F51FEB-38FB-4F6C-9F7B-2F2AFAB65463}"/>
          </ac:spMkLst>
        </pc:spChg>
        <pc:spChg chg="add del">
          <ac:chgData name="Viveka Moorthy, Saranya" userId="589c3211-758a-44ce-a7a4-b97ffd972153" providerId="ADAL" clId="{C0B8DEF5-4827-4A07-AFE9-1DC721A422E2}" dt="2022-11-29T19:09:00.948" v="48"/>
          <ac:spMkLst>
            <pc:docMk/>
            <pc:sldMk cId="0" sldId="259"/>
            <ac:spMk id="314" creationId="{1E547BA6-BAE0-43BB-A7CA-60F69CE252F0}"/>
          </ac:spMkLst>
        </pc:spChg>
        <pc:grpChg chg="add del">
          <ac:chgData name="Viveka Moorthy, Saranya" userId="589c3211-758a-44ce-a7a4-b97ffd972153" providerId="ADAL" clId="{C0B8DEF5-4827-4A07-AFE9-1DC721A422E2}" dt="2022-11-29T19:09:00.948" v="48"/>
          <ac:grpSpMkLst>
            <pc:docMk/>
            <pc:sldMk cId="0" sldId="259"/>
            <ac:grpSpMk id="308" creationId="{912209CB-3E4C-43AE-B507-08269FAE89F5}"/>
          </ac:grpSpMkLst>
        </pc:grpChg>
        <pc:graphicFrameChg chg="add del">
          <ac:chgData name="Viveka Moorthy, Saranya" userId="589c3211-758a-44ce-a7a4-b97ffd972153" providerId="ADAL" clId="{C0B8DEF5-4827-4A07-AFE9-1DC721A422E2}" dt="2022-11-29T17:08:26.631" v="14" actId="26606"/>
          <ac:graphicFrameMkLst>
            <pc:docMk/>
            <pc:sldMk cId="0" sldId="259"/>
            <ac:graphicFrameMk id="316" creationId="{72CF1CFE-B08A-E54D-93BA-3DA04853A22B}"/>
          </ac:graphicFrameMkLst>
        </pc:graphicFrameChg>
        <pc:graphicFrameChg chg="add mod">
          <ac:chgData name="Viveka Moorthy, Saranya" userId="589c3211-758a-44ce-a7a4-b97ffd972153" providerId="ADAL" clId="{C0B8DEF5-4827-4A07-AFE9-1DC721A422E2}" dt="2022-11-29T22:26:26.099" v="1081" actId="20577"/>
          <ac:graphicFrameMkLst>
            <pc:docMk/>
            <pc:sldMk cId="0" sldId="259"/>
            <ac:graphicFrameMk id="318" creationId="{7D4F2149-D704-AC93-3246-82E39E64F0A5}"/>
          </ac:graphicFrameMkLst>
        </pc:graphicFrameChg>
        <pc:picChg chg="add mod">
          <ac:chgData name="Viveka Moorthy, Saranya" userId="589c3211-758a-44ce-a7a4-b97ffd972153" providerId="ADAL" clId="{C0B8DEF5-4827-4A07-AFE9-1DC721A422E2}" dt="2022-11-30T00:21:49.413" v="1742" actId="14100"/>
          <ac:picMkLst>
            <pc:docMk/>
            <pc:sldMk cId="0" sldId="259"/>
            <ac:picMk id="3" creationId="{870B2BCD-811B-8E7C-E2F3-63DF66F1D0D2}"/>
          </ac:picMkLst>
        </pc:picChg>
        <pc:picChg chg="del">
          <ac:chgData name="Viveka Moorthy, Saranya" userId="589c3211-758a-44ce-a7a4-b97ffd972153" providerId="ADAL" clId="{C0B8DEF5-4827-4A07-AFE9-1DC721A422E2}" dt="2022-11-30T00:42:01.610" v="1760" actId="478"/>
          <ac:picMkLst>
            <pc:docMk/>
            <pc:sldMk cId="0" sldId="259"/>
            <ac:picMk id="285" creationId="{11C9F131-67EF-8A55-33E8-666718117392}"/>
          </ac:picMkLst>
        </pc:picChg>
        <pc:picChg chg="del mod ord">
          <ac:chgData name="Viveka Moorthy, Saranya" userId="589c3211-758a-44ce-a7a4-b97ffd972153" providerId="ADAL" clId="{C0B8DEF5-4827-4A07-AFE9-1DC721A422E2}" dt="2022-11-30T00:21:37.139" v="1735" actId="478"/>
          <ac:picMkLst>
            <pc:docMk/>
            <pc:sldMk cId="0" sldId="259"/>
            <ac:picMk id="300" creationId="{00000000-0000-0000-0000-000000000000}"/>
          </ac:picMkLst>
        </pc:picChg>
        <pc:picChg chg="mod">
          <ac:chgData name="Viveka Moorthy, Saranya" userId="589c3211-758a-44ce-a7a4-b97ffd972153" providerId="ADAL" clId="{C0B8DEF5-4827-4A07-AFE9-1DC721A422E2}" dt="2022-11-29T19:27:49.715" v="380" actId="1076"/>
          <ac:picMkLst>
            <pc:docMk/>
            <pc:sldMk cId="0" sldId="259"/>
            <ac:picMk id="301" creationId="{00000000-0000-0000-0000-000000000000}"/>
          </ac:picMkLst>
        </pc:picChg>
      </pc:sldChg>
      <pc:sldChg chg="addSp delSp modSp add mod setBg modNotes">
        <pc:chgData name="Viveka Moorthy, Saranya" userId="589c3211-758a-44ce-a7a4-b97ffd972153" providerId="ADAL" clId="{C0B8DEF5-4827-4A07-AFE9-1DC721A422E2}" dt="2022-11-30T01:57:14.441" v="1883" actId="22"/>
        <pc:sldMkLst>
          <pc:docMk/>
          <pc:sldMk cId="0" sldId="260"/>
        </pc:sldMkLst>
        <pc:spChg chg="add del mod">
          <ac:chgData name="Viveka Moorthy, Saranya" userId="589c3211-758a-44ce-a7a4-b97ffd972153" providerId="ADAL" clId="{C0B8DEF5-4827-4A07-AFE9-1DC721A422E2}" dt="2022-11-30T01:47:04.288" v="1882" actId="1076"/>
          <ac:spMkLst>
            <pc:docMk/>
            <pc:sldMk cId="0" sldId="260"/>
            <ac:spMk id="6" creationId="{5C8408B0-9262-BC2D-D5B4-D48C1F147D71}"/>
          </ac:spMkLst>
        </pc:spChg>
        <pc:spChg chg="mod">
          <ac:chgData name="Viveka Moorthy, Saranya" userId="589c3211-758a-44ce-a7a4-b97ffd972153" providerId="ADAL" clId="{C0B8DEF5-4827-4A07-AFE9-1DC721A422E2}" dt="2022-11-29T23:52:35.749" v="1697" actId="20577"/>
          <ac:spMkLst>
            <pc:docMk/>
            <pc:sldMk cId="0" sldId="260"/>
            <ac:spMk id="306" creationId="{00000000-0000-0000-0000-000000000000}"/>
          </ac:spMkLst>
        </pc:spChg>
        <pc:spChg chg="mod">
          <ac:chgData name="Viveka Moorthy, Saranya" userId="589c3211-758a-44ce-a7a4-b97ffd972153" providerId="ADAL" clId="{C0B8DEF5-4827-4A07-AFE9-1DC721A422E2}" dt="2022-11-29T23:52:20.413" v="1694" actId="207"/>
          <ac:spMkLst>
            <pc:docMk/>
            <pc:sldMk cId="0" sldId="260"/>
            <ac:spMk id="307" creationId="{00000000-0000-0000-0000-000000000000}"/>
          </ac:spMkLst>
        </pc:spChg>
        <pc:spChg chg="add">
          <ac:chgData name="Viveka Moorthy, Saranya" userId="589c3211-758a-44ce-a7a4-b97ffd972153" providerId="ADAL" clId="{C0B8DEF5-4827-4A07-AFE9-1DC721A422E2}" dt="2022-11-29T22:15:54.258" v="953" actId="26606"/>
          <ac:spMkLst>
            <pc:docMk/>
            <pc:sldMk cId="0" sldId="260"/>
            <ac:spMk id="314" creationId="{2B566528-1B12-4246-9431-5C2D7D081168}"/>
          </ac:spMkLst>
        </pc:spChg>
        <pc:grpChg chg="add">
          <ac:chgData name="Viveka Moorthy, Saranya" userId="589c3211-758a-44ce-a7a4-b97ffd972153" providerId="ADAL" clId="{C0B8DEF5-4827-4A07-AFE9-1DC721A422E2}" dt="2022-11-29T22:15:54.258" v="953" actId="26606"/>
          <ac:grpSpMkLst>
            <pc:docMk/>
            <pc:sldMk cId="0" sldId="260"/>
            <ac:grpSpMk id="316" creationId="{5995D10D-E9C9-47DB-AE7E-801FEF38F5C9}"/>
          </ac:grpSpMkLst>
        </pc:grpChg>
        <pc:grpChg chg="add">
          <ac:chgData name="Viveka Moorthy, Saranya" userId="589c3211-758a-44ce-a7a4-b97ffd972153" providerId="ADAL" clId="{C0B8DEF5-4827-4A07-AFE9-1DC721A422E2}" dt="2022-11-29T22:15:54.258" v="953" actId="26606"/>
          <ac:grpSpMkLst>
            <pc:docMk/>
            <pc:sldMk cId="0" sldId="260"/>
            <ac:grpSpMk id="320" creationId="{828A5161-06F1-46CF-8AD7-844680A59E13}"/>
          </ac:grpSpMkLst>
        </pc:grpChg>
        <pc:picChg chg="del">
          <ac:chgData name="Viveka Moorthy, Saranya" userId="589c3211-758a-44ce-a7a4-b97ffd972153" providerId="ADAL" clId="{C0B8DEF5-4827-4A07-AFE9-1DC721A422E2}" dt="2022-11-30T01:46:41.552" v="1877" actId="478"/>
          <ac:picMkLst>
            <pc:docMk/>
            <pc:sldMk cId="0" sldId="260"/>
            <ac:picMk id="4" creationId="{F0C40629-FE08-5885-8F9F-0D9865BD095A}"/>
          </ac:picMkLst>
        </pc:picChg>
        <pc:picChg chg="add">
          <ac:chgData name="Viveka Moorthy, Saranya" userId="589c3211-758a-44ce-a7a4-b97ffd972153" providerId="ADAL" clId="{C0B8DEF5-4827-4A07-AFE9-1DC721A422E2}" dt="2022-11-30T01:57:14.441" v="1883" actId="22"/>
          <ac:picMkLst>
            <pc:docMk/>
            <pc:sldMk cId="0" sldId="260"/>
            <ac:picMk id="5" creationId="{5E40B1C2-BC86-CDDE-4C7F-6434784E85E0}"/>
          </ac:picMkLst>
        </pc:picChg>
        <pc:picChg chg="mod">
          <ac:chgData name="Viveka Moorthy, Saranya" userId="589c3211-758a-44ce-a7a4-b97ffd972153" providerId="ADAL" clId="{C0B8DEF5-4827-4A07-AFE9-1DC721A422E2}" dt="2022-11-30T01:46:53.710" v="1879" actId="1076"/>
          <ac:picMkLst>
            <pc:docMk/>
            <pc:sldMk cId="0" sldId="260"/>
            <ac:picMk id="308" creationId="{00000000-0000-0000-0000-000000000000}"/>
          </ac:picMkLst>
        </pc:picChg>
        <pc:picChg chg="mod">
          <ac:chgData name="Viveka Moorthy, Saranya" userId="589c3211-758a-44ce-a7a4-b97ffd972153" providerId="ADAL" clId="{C0B8DEF5-4827-4A07-AFE9-1DC721A422E2}" dt="2022-11-29T22:34:51.011" v="1178" actId="14100"/>
          <ac:picMkLst>
            <pc:docMk/>
            <pc:sldMk cId="0" sldId="260"/>
            <ac:picMk id="309" creationId="{00000000-0000-0000-0000-000000000000}"/>
          </ac:picMkLst>
        </pc:picChg>
      </pc:sldChg>
      <pc:sldChg chg="modSp del">
        <pc:chgData name="Viveka Moorthy, Saranya" userId="589c3211-758a-44ce-a7a4-b97ffd972153" providerId="ADAL" clId="{C0B8DEF5-4827-4A07-AFE9-1DC721A422E2}" dt="2022-11-29T17:08:55.278" v="20" actId="2696"/>
        <pc:sldMkLst>
          <pc:docMk/>
          <pc:sldMk cId="3089886585" sldId="260"/>
        </pc:sldMkLst>
        <pc:spChg chg="mod">
          <ac:chgData name="Viveka Moorthy, Saranya" userId="589c3211-758a-44ce-a7a4-b97ffd972153" providerId="ADAL" clId="{C0B8DEF5-4827-4A07-AFE9-1DC721A422E2}" dt="2022-11-29T16:59:15.386" v="1"/>
          <ac:spMkLst>
            <pc:docMk/>
            <pc:sldMk cId="3089886585" sldId="260"/>
            <ac:spMk id="2" creationId="{0AF391BB-77A5-AF52-5C16-3EBE73FE456B}"/>
          </ac:spMkLst>
        </pc:spChg>
        <pc:spChg chg="mod">
          <ac:chgData name="Viveka Moorthy, Saranya" userId="589c3211-758a-44ce-a7a4-b97ffd972153" providerId="ADAL" clId="{C0B8DEF5-4827-4A07-AFE9-1DC721A422E2}" dt="2022-11-29T16:59:15.386" v="1"/>
          <ac:spMkLst>
            <pc:docMk/>
            <pc:sldMk cId="3089886585" sldId="260"/>
            <ac:spMk id="3" creationId="{562677BE-2627-7860-B20F-2A7D60F5D1E7}"/>
          </ac:spMkLst>
        </pc:spChg>
      </pc:sldChg>
      <pc:sldChg chg="addSp delSp modSp add mod setBg setClrOvrMap delDesignElem">
        <pc:chgData name="Viveka Moorthy, Saranya" userId="589c3211-758a-44ce-a7a4-b97ffd972153" providerId="ADAL" clId="{C0B8DEF5-4827-4A07-AFE9-1DC721A422E2}" dt="2022-11-30T00:42:06.194" v="1761" actId="478"/>
        <pc:sldMkLst>
          <pc:docMk/>
          <pc:sldMk cId="0" sldId="261"/>
        </pc:sldMkLst>
        <pc:spChg chg="mod">
          <ac:chgData name="Viveka Moorthy, Saranya" userId="589c3211-758a-44ce-a7a4-b97ffd972153" providerId="ADAL" clId="{C0B8DEF5-4827-4A07-AFE9-1DC721A422E2}" dt="2022-11-29T23:52:56.561" v="1703" actId="14100"/>
          <ac:spMkLst>
            <pc:docMk/>
            <pc:sldMk cId="0" sldId="261"/>
            <ac:spMk id="314" creationId="{00000000-0000-0000-0000-000000000000}"/>
          </ac:spMkLst>
        </pc:spChg>
        <pc:spChg chg="mod ord">
          <ac:chgData name="Viveka Moorthy, Saranya" userId="589c3211-758a-44ce-a7a4-b97ffd972153" providerId="ADAL" clId="{C0B8DEF5-4827-4A07-AFE9-1DC721A422E2}" dt="2022-11-29T22:31:59.941" v="1148" actId="20577"/>
          <ac:spMkLst>
            <pc:docMk/>
            <pc:sldMk cId="0" sldId="261"/>
            <ac:spMk id="316" creationId="{00000000-0000-0000-0000-000000000000}"/>
          </ac:spMkLst>
        </pc:spChg>
        <pc:spChg chg="add del">
          <ac:chgData name="Viveka Moorthy, Saranya" userId="589c3211-758a-44ce-a7a4-b97ffd972153" providerId="ADAL" clId="{C0B8DEF5-4827-4A07-AFE9-1DC721A422E2}" dt="2022-11-29T17:10:06.160" v="24" actId="26606"/>
          <ac:spMkLst>
            <pc:docMk/>
            <pc:sldMk cId="0" sldId="261"/>
            <ac:spMk id="322" creationId="{2EEE8F11-3582-44B7-9869-F2D26D7DD9D4}"/>
          </ac:spMkLst>
        </pc:spChg>
        <pc:spChg chg="add del">
          <ac:chgData name="Viveka Moorthy, Saranya" userId="589c3211-758a-44ce-a7a4-b97ffd972153" providerId="ADAL" clId="{C0B8DEF5-4827-4A07-AFE9-1DC721A422E2}" dt="2022-11-29T17:10:06.160" v="24" actId="26606"/>
          <ac:spMkLst>
            <pc:docMk/>
            <pc:sldMk cId="0" sldId="261"/>
            <ac:spMk id="324" creationId="{2141F1CC-6A53-4BCF-9127-AABB52E2497E}"/>
          </ac:spMkLst>
        </pc:spChg>
        <pc:spChg chg="add del">
          <ac:chgData name="Viveka Moorthy, Saranya" userId="589c3211-758a-44ce-a7a4-b97ffd972153" providerId="ADAL" clId="{C0B8DEF5-4827-4A07-AFE9-1DC721A422E2}" dt="2022-11-29T17:10:06.160" v="24" actId="26606"/>
          <ac:spMkLst>
            <pc:docMk/>
            <pc:sldMk cId="0" sldId="261"/>
            <ac:spMk id="326" creationId="{561B2B49-7142-4CA8-A929-4671548E6A5A}"/>
          </ac:spMkLst>
        </pc:spChg>
        <pc:spChg chg="add del">
          <ac:chgData name="Viveka Moorthy, Saranya" userId="589c3211-758a-44ce-a7a4-b97ffd972153" providerId="ADAL" clId="{C0B8DEF5-4827-4A07-AFE9-1DC721A422E2}" dt="2022-11-29T17:10:46.076" v="32" actId="26606"/>
          <ac:spMkLst>
            <pc:docMk/>
            <pc:sldMk cId="0" sldId="261"/>
            <ac:spMk id="328" creationId="{10127CDE-2B99-47A8-BB3C-7D17519105E0}"/>
          </ac:spMkLst>
        </pc:spChg>
        <pc:spChg chg="add del">
          <ac:chgData name="Viveka Moorthy, Saranya" userId="589c3211-758a-44ce-a7a4-b97ffd972153" providerId="ADAL" clId="{C0B8DEF5-4827-4A07-AFE9-1DC721A422E2}" dt="2022-11-29T17:10:08.957" v="26" actId="26606"/>
          <ac:spMkLst>
            <pc:docMk/>
            <pc:sldMk cId="0" sldId="261"/>
            <ac:spMk id="329" creationId="{AE6CA01B-0DEB-4E9A-9768-B728DA42C1D4}"/>
          </ac:spMkLst>
        </pc:spChg>
        <pc:spChg chg="add del">
          <ac:chgData name="Viveka Moorthy, Saranya" userId="589c3211-758a-44ce-a7a4-b97ffd972153" providerId="ADAL" clId="{C0B8DEF5-4827-4A07-AFE9-1DC721A422E2}" dt="2022-11-29T17:10:12.708" v="28" actId="26606"/>
          <ac:spMkLst>
            <pc:docMk/>
            <pc:sldMk cId="0" sldId="261"/>
            <ac:spMk id="347" creationId="{D2ECFEB0-FBC1-461A-8C4F-96EE8A38A626}"/>
          </ac:spMkLst>
        </pc:spChg>
        <pc:spChg chg="add del">
          <ac:chgData name="Viveka Moorthy, Saranya" userId="589c3211-758a-44ce-a7a4-b97ffd972153" providerId="ADAL" clId="{C0B8DEF5-4827-4A07-AFE9-1DC721A422E2}" dt="2022-11-29T17:10:12.708" v="28" actId="26606"/>
          <ac:spMkLst>
            <pc:docMk/>
            <pc:sldMk cId="0" sldId="261"/>
            <ac:spMk id="348" creationId="{69E35F0A-E6D1-4F8A-B089-BDA287274754}"/>
          </ac:spMkLst>
        </pc:spChg>
        <pc:spChg chg="add del">
          <ac:chgData name="Viveka Moorthy, Saranya" userId="589c3211-758a-44ce-a7a4-b97ffd972153" providerId="ADAL" clId="{C0B8DEF5-4827-4A07-AFE9-1DC721A422E2}" dt="2022-11-29T17:10:12.708" v="28" actId="26606"/>
          <ac:spMkLst>
            <pc:docMk/>
            <pc:sldMk cId="0" sldId="261"/>
            <ac:spMk id="349" creationId="{194C64E9-912E-4ABA-8CFC-151ED69A6E17}"/>
          </ac:spMkLst>
        </pc:spChg>
        <pc:spChg chg="add del">
          <ac:chgData name="Viveka Moorthy, Saranya" userId="589c3211-758a-44ce-a7a4-b97ffd972153" providerId="ADAL" clId="{C0B8DEF5-4827-4A07-AFE9-1DC721A422E2}" dt="2022-11-29T17:10:16.478" v="30" actId="26606"/>
          <ac:spMkLst>
            <pc:docMk/>
            <pc:sldMk cId="0" sldId="261"/>
            <ac:spMk id="357" creationId="{45BEE692-38FF-45D5-BACD-3ED0107AB1E2}"/>
          </ac:spMkLst>
        </pc:spChg>
        <pc:spChg chg="add del">
          <ac:chgData name="Viveka Moorthy, Saranya" userId="589c3211-758a-44ce-a7a4-b97ffd972153" providerId="ADAL" clId="{C0B8DEF5-4827-4A07-AFE9-1DC721A422E2}" dt="2022-11-29T17:10:16.478" v="30" actId="26606"/>
          <ac:spMkLst>
            <pc:docMk/>
            <pc:sldMk cId="0" sldId="261"/>
            <ac:spMk id="358" creationId="{FFC0ABB7-3FF2-48CA-AF41-7C90BA14B7C9}"/>
          </ac:spMkLst>
        </pc:spChg>
        <pc:spChg chg="add del">
          <ac:chgData name="Viveka Moorthy, Saranya" userId="589c3211-758a-44ce-a7a4-b97ffd972153" providerId="ADAL" clId="{C0B8DEF5-4827-4A07-AFE9-1DC721A422E2}" dt="2022-11-29T17:10:46.076" v="32" actId="26606"/>
          <ac:spMkLst>
            <pc:docMk/>
            <pc:sldMk cId="0" sldId="261"/>
            <ac:spMk id="360" creationId="{0550F5B9-399F-4FAD-AE6C-ED65F9A43A74}"/>
          </ac:spMkLst>
        </pc:spChg>
        <pc:spChg chg="add del">
          <ac:chgData name="Viveka Moorthy, Saranya" userId="589c3211-758a-44ce-a7a4-b97ffd972153" providerId="ADAL" clId="{C0B8DEF5-4827-4A07-AFE9-1DC721A422E2}" dt="2022-11-29T17:10:46.076" v="32" actId="26606"/>
          <ac:spMkLst>
            <pc:docMk/>
            <pc:sldMk cId="0" sldId="261"/>
            <ac:spMk id="361" creationId="{C062E60F-5CD4-4268-8359-8076634680E5}"/>
          </ac:spMkLst>
        </pc:spChg>
        <pc:spChg chg="add del">
          <ac:chgData name="Viveka Moorthy, Saranya" userId="589c3211-758a-44ce-a7a4-b97ffd972153" providerId="ADAL" clId="{C0B8DEF5-4827-4A07-AFE9-1DC721A422E2}" dt="2022-11-29T17:10:46.076" v="32" actId="26606"/>
          <ac:spMkLst>
            <pc:docMk/>
            <pc:sldMk cId="0" sldId="261"/>
            <ac:spMk id="362" creationId="{BB341EC3-1810-4D33-BA3F-E2D0AA0ECFB6}"/>
          </ac:spMkLst>
        </pc:spChg>
        <pc:spChg chg="add del">
          <ac:chgData name="Viveka Moorthy, Saranya" userId="589c3211-758a-44ce-a7a4-b97ffd972153" providerId="ADAL" clId="{C0B8DEF5-4827-4A07-AFE9-1DC721A422E2}" dt="2022-11-29T19:09:00.948" v="48"/>
          <ac:spMkLst>
            <pc:docMk/>
            <pc:sldMk cId="0" sldId="261"/>
            <ac:spMk id="367" creationId="{26FF42C2-EA15-4154-B242-E98E88CED99C}"/>
          </ac:spMkLst>
        </pc:spChg>
        <pc:spChg chg="add del">
          <ac:chgData name="Viveka Moorthy, Saranya" userId="589c3211-758a-44ce-a7a4-b97ffd972153" providerId="ADAL" clId="{C0B8DEF5-4827-4A07-AFE9-1DC721A422E2}" dt="2022-11-29T19:09:00.948" v="48"/>
          <ac:spMkLst>
            <pc:docMk/>
            <pc:sldMk cId="0" sldId="261"/>
            <ac:spMk id="369" creationId="{D79DE9F7-28C4-4856-BA57-D696E124C137}"/>
          </ac:spMkLst>
        </pc:spChg>
        <pc:spChg chg="add del">
          <ac:chgData name="Viveka Moorthy, Saranya" userId="589c3211-758a-44ce-a7a4-b97ffd972153" providerId="ADAL" clId="{C0B8DEF5-4827-4A07-AFE9-1DC721A422E2}" dt="2022-11-29T19:09:00.948" v="48"/>
          <ac:spMkLst>
            <pc:docMk/>
            <pc:sldMk cId="0" sldId="261"/>
            <ac:spMk id="371" creationId="{E1F9ED9C-121B-44C6-A308-5824769C40D5}"/>
          </ac:spMkLst>
        </pc:spChg>
        <pc:spChg chg="add del">
          <ac:chgData name="Viveka Moorthy, Saranya" userId="589c3211-758a-44ce-a7a4-b97ffd972153" providerId="ADAL" clId="{C0B8DEF5-4827-4A07-AFE9-1DC721A422E2}" dt="2022-11-29T19:09:00.948" v="48"/>
          <ac:spMkLst>
            <pc:docMk/>
            <pc:sldMk cId="0" sldId="261"/>
            <ac:spMk id="373" creationId="{4A5F8185-F27B-4E99-A06C-007336FE3F2D}"/>
          </ac:spMkLst>
        </pc:spChg>
        <pc:grpChg chg="add del">
          <ac:chgData name="Viveka Moorthy, Saranya" userId="589c3211-758a-44ce-a7a4-b97ffd972153" providerId="ADAL" clId="{C0B8DEF5-4827-4A07-AFE9-1DC721A422E2}" dt="2022-11-29T17:10:08.957" v="26" actId="26606"/>
          <ac:grpSpMkLst>
            <pc:docMk/>
            <pc:sldMk cId="0" sldId="261"/>
            <ac:grpSpMk id="330" creationId="{A57D8C8E-634E-4E83-9657-225A4DFE47ED}"/>
          </ac:grpSpMkLst>
        </pc:grpChg>
        <pc:grpChg chg="add del">
          <ac:chgData name="Viveka Moorthy, Saranya" userId="589c3211-758a-44ce-a7a4-b97ffd972153" providerId="ADAL" clId="{C0B8DEF5-4827-4A07-AFE9-1DC721A422E2}" dt="2022-11-29T17:10:12.708" v="28" actId="26606"/>
          <ac:grpSpMkLst>
            <pc:docMk/>
            <pc:sldMk cId="0" sldId="261"/>
            <ac:grpSpMk id="350" creationId="{B2A31609-1B33-4AE3-A435-6BFCCDAA688A}"/>
          </ac:grpSpMkLst>
        </pc:grpChg>
        <pc:graphicFrameChg chg="mod">
          <ac:chgData name="Viveka Moorthy, Saranya" userId="589c3211-758a-44ce-a7a4-b97ffd972153" providerId="ADAL" clId="{C0B8DEF5-4827-4A07-AFE9-1DC721A422E2}" dt="2022-11-29T23:47:04.850" v="1633"/>
          <ac:graphicFrameMkLst>
            <pc:docMk/>
            <pc:sldMk cId="0" sldId="261"/>
            <ac:graphicFrameMk id="893" creationId="{D5C5D53E-EA9D-C8CE-03DB-3F5D70667DE0}"/>
          </ac:graphicFrameMkLst>
        </pc:graphicFrameChg>
        <pc:picChg chg="mod ord">
          <ac:chgData name="Viveka Moorthy, Saranya" userId="589c3211-758a-44ce-a7a4-b97ffd972153" providerId="ADAL" clId="{C0B8DEF5-4827-4A07-AFE9-1DC721A422E2}" dt="2022-11-29T22:35:50.280" v="1186" actId="1076"/>
          <ac:picMkLst>
            <pc:docMk/>
            <pc:sldMk cId="0" sldId="261"/>
            <ac:picMk id="2" creationId="{3768A55B-B031-C7DD-3DD0-5EF88107A97B}"/>
          </ac:picMkLst>
        </pc:picChg>
        <pc:picChg chg="add mod">
          <ac:chgData name="Viveka Moorthy, Saranya" userId="589c3211-758a-44ce-a7a4-b97ffd972153" providerId="ADAL" clId="{C0B8DEF5-4827-4A07-AFE9-1DC721A422E2}" dt="2022-11-30T00:17:06.758" v="1733" actId="14100"/>
          <ac:picMkLst>
            <pc:docMk/>
            <pc:sldMk cId="0" sldId="261"/>
            <ac:picMk id="4" creationId="{96920929-6D3C-9F42-E29E-36427F483E83}"/>
          </ac:picMkLst>
        </pc:picChg>
        <pc:picChg chg="mod ord">
          <ac:chgData name="Viveka Moorthy, Saranya" userId="589c3211-758a-44ce-a7a4-b97ffd972153" providerId="ADAL" clId="{C0B8DEF5-4827-4A07-AFE9-1DC721A422E2}" dt="2022-11-29T22:35:52.883" v="1187" actId="1076"/>
          <ac:picMkLst>
            <pc:docMk/>
            <pc:sldMk cId="0" sldId="261"/>
            <ac:picMk id="315" creationId="{00000000-0000-0000-0000-000000000000}"/>
          </ac:picMkLst>
        </pc:picChg>
        <pc:picChg chg="del mod ord">
          <ac:chgData name="Viveka Moorthy, Saranya" userId="589c3211-758a-44ce-a7a4-b97ffd972153" providerId="ADAL" clId="{C0B8DEF5-4827-4A07-AFE9-1DC721A422E2}" dt="2022-11-30T00:16:58.156" v="1729" actId="478"/>
          <ac:picMkLst>
            <pc:docMk/>
            <pc:sldMk cId="0" sldId="261"/>
            <ac:picMk id="317" creationId="{00000000-0000-0000-0000-000000000000}"/>
          </ac:picMkLst>
        </pc:picChg>
        <pc:picChg chg="del">
          <ac:chgData name="Viveka Moorthy, Saranya" userId="589c3211-758a-44ce-a7a4-b97ffd972153" providerId="ADAL" clId="{C0B8DEF5-4827-4A07-AFE9-1DC721A422E2}" dt="2022-11-30T00:42:06.194" v="1761" actId="478"/>
          <ac:picMkLst>
            <pc:docMk/>
            <pc:sldMk cId="0" sldId="261"/>
            <ac:picMk id="879" creationId="{C9EE7599-3EFD-9574-0FB2-E2E32CED757A}"/>
          </ac:picMkLst>
        </pc:picChg>
      </pc:sldChg>
      <pc:sldChg chg="addSp delSp modSp add mod modNotesTx">
        <pc:chgData name="Viveka Moorthy, Saranya" userId="589c3211-758a-44ce-a7a4-b97ffd972153" providerId="ADAL" clId="{C0B8DEF5-4827-4A07-AFE9-1DC721A422E2}" dt="2022-11-30T00:47:46.750" v="1784"/>
        <pc:sldMkLst>
          <pc:docMk/>
          <pc:sldMk cId="0" sldId="263"/>
        </pc:sldMkLst>
        <pc:spChg chg="add mod">
          <ac:chgData name="Viveka Moorthy, Saranya" userId="589c3211-758a-44ce-a7a4-b97ffd972153" providerId="ADAL" clId="{C0B8DEF5-4827-4A07-AFE9-1DC721A422E2}" dt="2022-11-29T23:54:58.488" v="1709" actId="1076"/>
          <ac:spMkLst>
            <pc:docMk/>
            <pc:sldMk cId="0" sldId="263"/>
            <ac:spMk id="4" creationId="{46C6F1DE-CBD2-D238-B953-5E221543351F}"/>
          </ac:spMkLst>
        </pc:spChg>
        <pc:spChg chg="mod">
          <ac:chgData name="Viveka Moorthy, Saranya" userId="589c3211-758a-44ce-a7a4-b97ffd972153" providerId="ADAL" clId="{C0B8DEF5-4827-4A07-AFE9-1DC721A422E2}" dt="2022-11-30T00:42:12.059" v="1763" actId="122"/>
          <ac:spMkLst>
            <pc:docMk/>
            <pc:sldMk cId="0" sldId="263"/>
            <ac:spMk id="6" creationId="{4B1F1E2A-D816-51C0-79F2-F18902BB4AF3}"/>
          </ac:spMkLst>
        </pc:spChg>
        <pc:spChg chg="del mod">
          <ac:chgData name="Viveka Moorthy, Saranya" userId="589c3211-758a-44ce-a7a4-b97ffd972153" providerId="ADAL" clId="{C0B8DEF5-4827-4A07-AFE9-1DC721A422E2}" dt="2022-11-29T23:55:09.165" v="1713" actId="478"/>
          <ac:spMkLst>
            <pc:docMk/>
            <pc:sldMk cId="0" sldId="263"/>
            <ac:spMk id="329" creationId="{00000000-0000-0000-0000-000000000000}"/>
          </ac:spMkLst>
        </pc:spChg>
        <pc:spChg chg="mod">
          <ac:chgData name="Viveka Moorthy, Saranya" userId="589c3211-758a-44ce-a7a4-b97ffd972153" providerId="ADAL" clId="{C0B8DEF5-4827-4A07-AFE9-1DC721A422E2}" dt="2022-11-29T23:50:54.822" v="1687" actId="27636"/>
          <ac:spMkLst>
            <pc:docMk/>
            <pc:sldMk cId="0" sldId="263"/>
            <ac:spMk id="330" creationId="{00000000-0000-0000-0000-000000000000}"/>
          </ac:spMkLst>
        </pc:spChg>
        <pc:graphicFrameChg chg="mod">
          <ac:chgData name="Viveka Moorthy, Saranya" userId="589c3211-758a-44ce-a7a4-b97ffd972153" providerId="ADAL" clId="{C0B8DEF5-4827-4A07-AFE9-1DC721A422E2}" dt="2022-11-30T00:47:46.750" v="1784"/>
          <ac:graphicFrameMkLst>
            <pc:docMk/>
            <pc:sldMk cId="0" sldId="263"/>
            <ac:graphicFrameMk id="333" creationId="{F74BCA45-8B91-4AE8-5D2B-4CDEF2B413F7}"/>
          </ac:graphicFrameMkLst>
        </pc:graphicFrameChg>
        <pc:picChg chg="del">
          <ac:chgData name="Viveka Moorthy, Saranya" userId="589c3211-758a-44ce-a7a4-b97ffd972153" providerId="ADAL" clId="{C0B8DEF5-4827-4A07-AFE9-1DC721A422E2}" dt="2022-11-30T00:42:09.454" v="1762" actId="478"/>
          <ac:picMkLst>
            <pc:docMk/>
            <pc:sldMk cId="0" sldId="263"/>
            <ac:picMk id="3" creationId="{5E972AFF-CBF8-EB9E-357F-14A8C5394C7D}"/>
          </ac:picMkLst>
        </pc:picChg>
        <pc:picChg chg="mod">
          <ac:chgData name="Viveka Moorthy, Saranya" userId="589c3211-758a-44ce-a7a4-b97ffd972153" providerId="ADAL" clId="{C0B8DEF5-4827-4A07-AFE9-1DC721A422E2}" dt="2022-11-29T23:55:31.917" v="1718" actId="14100"/>
          <ac:picMkLst>
            <pc:docMk/>
            <pc:sldMk cId="0" sldId="263"/>
            <ac:picMk id="331" creationId="{00000000-0000-0000-0000-000000000000}"/>
          </ac:picMkLst>
        </pc:picChg>
      </pc:sldChg>
      <pc:sldChg chg="new">
        <pc:chgData name="Viveka Moorthy, Saranya" userId="589c3211-758a-44ce-a7a4-b97ffd972153" providerId="ADAL" clId="{C0B8DEF5-4827-4A07-AFE9-1DC721A422E2}" dt="2022-11-29T19:12:10.556" v="60" actId="680"/>
        <pc:sldMkLst>
          <pc:docMk/>
          <pc:sldMk cId="4185891119" sldId="264"/>
        </pc:sldMkLst>
      </pc:sldChg>
      <pc:sldChg chg="delSp modSp new mod">
        <pc:chgData name="Viveka Moorthy, Saranya" userId="589c3211-758a-44ce-a7a4-b97ffd972153" providerId="ADAL" clId="{C0B8DEF5-4827-4A07-AFE9-1DC721A422E2}" dt="2022-12-01T16:14:36.106" v="1903" actId="20577"/>
        <pc:sldMkLst>
          <pc:docMk/>
          <pc:sldMk cId="3436817219" sldId="265"/>
        </pc:sldMkLst>
        <pc:spChg chg="mod">
          <ac:chgData name="Viveka Moorthy, Saranya" userId="589c3211-758a-44ce-a7a4-b97ffd972153" providerId="ADAL" clId="{C0B8DEF5-4827-4A07-AFE9-1DC721A422E2}" dt="2022-11-29T19:33:03.492" v="428" actId="1076"/>
          <ac:spMkLst>
            <pc:docMk/>
            <pc:sldMk cId="3436817219" sldId="265"/>
            <ac:spMk id="2" creationId="{B4165F4B-437F-DA21-83E1-946E142EEE47}"/>
          </ac:spMkLst>
        </pc:spChg>
        <pc:spChg chg="mod">
          <ac:chgData name="Viveka Moorthy, Saranya" userId="589c3211-758a-44ce-a7a4-b97ffd972153" providerId="ADAL" clId="{C0B8DEF5-4827-4A07-AFE9-1DC721A422E2}" dt="2022-11-29T23:55:49.519" v="1722" actId="255"/>
          <ac:spMkLst>
            <pc:docMk/>
            <pc:sldMk cId="3436817219" sldId="265"/>
            <ac:spMk id="3" creationId="{BFEDD63F-2E12-AB89-D7D3-CA416CF1171D}"/>
          </ac:spMkLst>
        </pc:spChg>
        <pc:graphicFrameChg chg="mod">
          <ac:chgData name="Viveka Moorthy, Saranya" userId="589c3211-758a-44ce-a7a4-b97ffd972153" providerId="ADAL" clId="{C0B8DEF5-4827-4A07-AFE9-1DC721A422E2}" dt="2022-12-01T16:14:36.106" v="1903" actId="20577"/>
          <ac:graphicFrameMkLst>
            <pc:docMk/>
            <pc:sldMk cId="3436817219" sldId="265"/>
            <ac:graphicFrameMk id="9" creationId="{39A30FA3-CB36-8C46-A04E-976570FD1BFE}"/>
          </ac:graphicFrameMkLst>
        </pc:graphicFrameChg>
        <pc:picChg chg="del">
          <ac:chgData name="Viveka Moorthy, Saranya" userId="589c3211-758a-44ce-a7a4-b97ffd972153" providerId="ADAL" clId="{C0B8DEF5-4827-4A07-AFE9-1DC721A422E2}" dt="2022-11-30T00:42:22.137" v="1765" actId="478"/>
          <ac:picMkLst>
            <pc:docMk/>
            <pc:sldMk cId="3436817219" sldId="265"/>
            <ac:picMk id="5" creationId="{619A4478-6A26-7A3D-FFD5-7E85CD2F0CA6}"/>
          </ac:picMkLst>
        </pc:picChg>
      </pc:sldChg>
      <pc:sldChg chg="add del">
        <pc:chgData name="Viveka Moorthy, Saranya" userId="589c3211-758a-44ce-a7a4-b97ffd972153" providerId="ADAL" clId="{C0B8DEF5-4827-4A07-AFE9-1DC721A422E2}" dt="2022-11-29T22:20:39.028" v="964" actId="2696"/>
        <pc:sldMkLst>
          <pc:docMk/>
          <pc:sldMk cId="291753289" sldId="266"/>
        </pc:sldMkLst>
      </pc:sldChg>
      <pc:sldChg chg="addSp delSp modSp new del mod">
        <pc:chgData name="Viveka Moorthy, Saranya" userId="589c3211-758a-44ce-a7a4-b97ffd972153" providerId="ADAL" clId="{C0B8DEF5-4827-4A07-AFE9-1DC721A422E2}" dt="2022-11-29T23:17:47.459" v="1587" actId="2696"/>
        <pc:sldMkLst>
          <pc:docMk/>
          <pc:sldMk cId="1571311281" sldId="266"/>
        </pc:sldMkLst>
        <pc:spChg chg="mod">
          <ac:chgData name="Viveka Moorthy, Saranya" userId="589c3211-758a-44ce-a7a4-b97ffd972153" providerId="ADAL" clId="{C0B8DEF5-4827-4A07-AFE9-1DC721A422E2}" dt="2022-11-29T22:40:43.645" v="1214" actId="20577"/>
          <ac:spMkLst>
            <pc:docMk/>
            <pc:sldMk cId="1571311281" sldId="266"/>
            <ac:spMk id="2" creationId="{CF8C42AD-BF0E-AF10-CA34-BEC33DCB3559}"/>
          </ac:spMkLst>
        </pc:spChg>
        <pc:spChg chg="del mod">
          <ac:chgData name="Viveka Moorthy, Saranya" userId="589c3211-758a-44ce-a7a4-b97ffd972153" providerId="ADAL" clId="{C0B8DEF5-4827-4A07-AFE9-1DC721A422E2}" dt="2022-11-29T22:41:59.983" v="1216"/>
          <ac:spMkLst>
            <pc:docMk/>
            <pc:sldMk cId="1571311281" sldId="266"/>
            <ac:spMk id="3" creationId="{01876BD1-9ECF-5595-5EAF-DCA9E4A69C96}"/>
          </ac:spMkLst>
        </pc:spChg>
        <pc:picChg chg="add mod">
          <ac:chgData name="Viveka Moorthy, Saranya" userId="589c3211-758a-44ce-a7a4-b97ffd972153" providerId="ADAL" clId="{C0B8DEF5-4827-4A07-AFE9-1DC721A422E2}" dt="2022-11-29T23:00:09.174" v="1270" actId="1076"/>
          <ac:picMkLst>
            <pc:docMk/>
            <pc:sldMk cId="1571311281" sldId="266"/>
            <ac:picMk id="4" creationId="{7C2669E5-798F-51B8-BF86-CFEEB878621B}"/>
          </ac:picMkLst>
        </pc:picChg>
        <pc:picChg chg="add mod">
          <ac:chgData name="Viveka Moorthy, Saranya" userId="589c3211-758a-44ce-a7a4-b97ffd972153" providerId="ADAL" clId="{C0B8DEF5-4827-4A07-AFE9-1DC721A422E2}" dt="2022-11-29T23:00:11.646" v="1271" actId="1076"/>
          <ac:picMkLst>
            <pc:docMk/>
            <pc:sldMk cId="1571311281" sldId="266"/>
            <ac:picMk id="5" creationId="{0F92D1D6-47FC-A342-9840-B90946A29A33}"/>
          </ac:picMkLst>
        </pc:picChg>
        <pc:picChg chg="add mod">
          <ac:chgData name="Viveka Moorthy, Saranya" userId="589c3211-758a-44ce-a7a4-b97ffd972153" providerId="ADAL" clId="{C0B8DEF5-4827-4A07-AFE9-1DC721A422E2}" dt="2022-11-29T23:00:21.843" v="1276" actId="1076"/>
          <ac:picMkLst>
            <pc:docMk/>
            <pc:sldMk cId="1571311281" sldId="266"/>
            <ac:picMk id="6" creationId="{98DD5854-97FF-1102-9C00-27C4B27A4477}"/>
          </ac:picMkLst>
        </pc:picChg>
        <pc:picChg chg="add mod">
          <ac:chgData name="Viveka Moorthy, Saranya" userId="589c3211-758a-44ce-a7a4-b97ffd972153" providerId="ADAL" clId="{C0B8DEF5-4827-4A07-AFE9-1DC721A422E2}" dt="2022-11-29T23:00:20.624" v="1275" actId="1076"/>
          <ac:picMkLst>
            <pc:docMk/>
            <pc:sldMk cId="1571311281" sldId="266"/>
            <ac:picMk id="7" creationId="{926D0384-421B-32AB-12B8-780D8FE21182}"/>
          </ac:picMkLst>
        </pc:picChg>
        <pc:picChg chg="add mod">
          <ac:chgData name="Viveka Moorthy, Saranya" userId="589c3211-758a-44ce-a7a4-b97ffd972153" providerId="ADAL" clId="{C0B8DEF5-4827-4A07-AFE9-1DC721A422E2}" dt="2022-11-29T23:00:19.147" v="1274" actId="1076"/>
          <ac:picMkLst>
            <pc:docMk/>
            <pc:sldMk cId="1571311281" sldId="266"/>
            <ac:picMk id="8" creationId="{8BFC6AF8-6EC8-7311-590F-D71E471F16D7}"/>
          </ac:picMkLst>
        </pc:picChg>
      </pc:sldChg>
      <pc:sldChg chg="addSp delSp modSp add mod">
        <pc:chgData name="Viveka Moorthy, Saranya" userId="589c3211-758a-44ce-a7a4-b97ffd972153" providerId="ADAL" clId="{C0B8DEF5-4827-4A07-AFE9-1DC721A422E2}" dt="2022-11-29T23:17:53.748" v="1588" actId="1076"/>
        <pc:sldMkLst>
          <pc:docMk/>
          <pc:sldMk cId="420923992" sldId="267"/>
        </pc:sldMkLst>
        <pc:spChg chg="mod">
          <ac:chgData name="Viveka Moorthy, Saranya" userId="589c3211-758a-44ce-a7a4-b97ffd972153" providerId="ADAL" clId="{C0B8DEF5-4827-4A07-AFE9-1DC721A422E2}" dt="2022-11-29T23:15:19.277" v="1585" actId="20577"/>
          <ac:spMkLst>
            <pc:docMk/>
            <pc:sldMk cId="420923992" sldId="267"/>
            <ac:spMk id="3" creationId="{D1B13D63-904F-D8FB-2F80-A85FB28674F4}"/>
          </ac:spMkLst>
        </pc:spChg>
        <pc:picChg chg="add del mod">
          <ac:chgData name="Viveka Moorthy, Saranya" userId="589c3211-758a-44ce-a7a4-b97ffd972153" providerId="ADAL" clId="{C0B8DEF5-4827-4A07-AFE9-1DC721A422E2}" dt="2022-11-29T23:00:38.434" v="1277" actId="478"/>
          <ac:picMkLst>
            <pc:docMk/>
            <pc:sldMk cId="420923992" sldId="267"/>
            <ac:picMk id="4" creationId="{32AECCCE-B4C5-DCBB-A90E-C1CA3DBDAD6C}"/>
          </ac:picMkLst>
        </pc:picChg>
        <pc:picChg chg="add del mod">
          <ac:chgData name="Viveka Moorthy, Saranya" userId="589c3211-758a-44ce-a7a4-b97ffd972153" providerId="ADAL" clId="{C0B8DEF5-4827-4A07-AFE9-1DC721A422E2}" dt="2022-11-29T23:00:39.574" v="1278" actId="478"/>
          <ac:picMkLst>
            <pc:docMk/>
            <pc:sldMk cId="420923992" sldId="267"/>
            <ac:picMk id="5" creationId="{13AD2AA8-F120-BD54-3921-325B70A26E58}"/>
          </ac:picMkLst>
        </pc:picChg>
        <pc:picChg chg="add mod">
          <ac:chgData name="Viveka Moorthy, Saranya" userId="589c3211-758a-44ce-a7a4-b97ffd972153" providerId="ADAL" clId="{C0B8DEF5-4827-4A07-AFE9-1DC721A422E2}" dt="2022-11-29T23:11:56.297" v="1470" actId="14100"/>
          <ac:picMkLst>
            <pc:docMk/>
            <pc:sldMk cId="420923992" sldId="267"/>
            <ac:picMk id="6" creationId="{815B9350-967A-B43C-DF5B-44CD097EF7B1}"/>
          </ac:picMkLst>
        </pc:picChg>
        <pc:picChg chg="add mod">
          <ac:chgData name="Viveka Moorthy, Saranya" userId="589c3211-758a-44ce-a7a4-b97ffd972153" providerId="ADAL" clId="{C0B8DEF5-4827-4A07-AFE9-1DC721A422E2}" dt="2022-11-29T23:12:28.517" v="1498" actId="1076"/>
          <ac:picMkLst>
            <pc:docMk/>
            <pc:sldMk cId="420923992" sldId="267"/>
            <ac:picMk id="7" creationId="{7D23BCFA-D975-6ED4-6EB2-DAB5722C80E7}"/>
          </ac:picMkLst>
        </pc:picChg>
        <pc:picChg chg="add mod">
          <ac:chgData name="Viveka Moorthy, Saranya" userId="589c3211-758a-44ce-a7a4-b97ffd972153" providerId="ADAL" clId="{C0B8DEF5-4827-4A07-AFE9-1DC721A422E2}" dt="2022-11-29T23:15:28.465" v="1586" actId="1076"/>
          <ac:picMkLst>
            <pc:docMk/>
            <pc:sldMk cId="420923992" sldId="267"/>
            <ac:picMk id="8" creationId="{8596125B-D4F5-0FF1-8984-570C20E61FB8}"/>
          </ac:picMkLst>
        </pc:picChg>
        <pc:picChg chg="add mod">
          <ac:chgData name="Viveka Moorthy, Saranya" userId="589c3211-758a-44ce-a7a4-b97ffd972153" providerId="ADAL" clId="{C0B8DEF5-4827-4A07-AFE9-1DC721A422E2}" dt="2022-11-29T23:17:53.748" v="1588" actId="1076"/>
          <ac:picMkLst>
            <pc:docMk/>
            <pc:sldMk cId="420923992" sldId="267"/>
            <ac:picMk id="9" creationId="{B9CCC65C-8725-6C7A-1A26-6AF8CC5A7423}"/>
          </ac:picMkLst>
        </pc:picChg>
      </pc:sldChg>
      <pc:sldChg chg="addSp delSp modSp mod ord">
        <pc:chgData name="Viveka Moorthy, Saranya" userId="589c3211-758a-44ce-a7a4-b97ffd972153" providerId="ADAL" clId="{C0B8DEF5-4827-4A07-AFE9-1DC721A422E2}" dt="2022-12-01T16:15:22.787" v="1906"/>
        <pc:sldMkLst>
          <pc:docMk/>
          <pc:sldMk cId="786733618" sldId="268"/>
        </pc:sldMkLst>
        <pc:spChg chg="mod">
          <ac:chgData name="Viveka Moorthy, Saranya" userId="589c3211-758a-44ce-a7a4-b97ffd972153" providerId="ADAL" clId="{C0B8DEF5-4827-4A07-AFE9-1DC721A422E2}" dt="2022-12-01T16:15:22.787" v="1906"/>
          <ac:spMkLst>
            <pc:docMk/>
            <pc:sldMk cId="786733618" sldId="268"/>
            <ac:spMk id="2" creationId="{E80A06FC-1DB7-709A-010D-C92141853BC6}"/>
          </ac:spMkLst>
        </pc:spChg>
        <pc:spChg chg="mod">
          <ac:chgData name="Viveka Moorthy, Saranya" userId="589c3211-758a-44ce-a7a4-b97ffd972153" providerId="ADAL" clId="{C0B8DEF5-4827-4A07-AFE9-1DC721A422E2}" dt="2022-11-30T01:24:35.616" v="1872" actId="1076"/>
          <ac:spMkLst>
            <pc:docMk/>
            <pc:sldMk cId="786733618" sldId="268"/>
            <ac:spMk id="3" creationId="{2F0176D0-7D0D-25E2-0A97-D25E81C1059D}"/>
          </ac:spMkLst>
        </pc:spChg>
        <pc:spChg chg="add mod">
          <ac:chgData name="Viveka Moorthy, Saranya" userId="589c3211-758a-44ce-a7a4-b97ffd972153" providerId="ADAL" clId="{C0B8DEF5-4827-4A07-AFE9-1DC721A422E2}" dt="2022-11-30T01:24:44.621" v="1873" actId="108"/>
          <ac:spMkLst>
            <pc:docMk/>
            <pc:sldMk cId="786733618" sldId="268"/>
            <ac:spMk id="10" creationId="{1058B629-9EC4-1903-B288-AED4FF525179}"/>
          </ac:spMkLst>
        </pc:spChg>
        <pc:spChg chg="mod">
          <ac:chgData name="Viveka Moorthy, Saranya" userId="589c3211-758a-44ce-a7a4-b97ffd972153" providerId="ADAL" clId="{C0B8DEF5-4827-4A07-AFE9-1DC721A422E2}" dt="2022-11-30T01:24:00.092" v="1867" actId="20577"/>
          <ac:spMkLst>
            <pc:docMk/>
            <pc:sldMk cId="786733618" sldId="268"/>
            <ac:spMk id="22" creationId="{B00FA22C-C6C2-F2D2-415E-8F4448744CE2}"/>
          </ac:spMkLst>
        </pc:spChg>
        <pc:spChg chg="mod">
          <ac:chgData name="Viveka Moorthy, Saranya" userId="589c3211-758a-44ce-a7a4-b97ffd972153" providerId="ADAL" clId="{C0B8DEF5-4827-4A07-AFE9-1DC721A422E2}" dt="2022-11-30T01:17:14.130" v="1814" actId="1076"/>
          <ac:spMkLst>
            <pc:docMk/>
            <pc:sldMk cId="786733618" sldId="268"/>
            <ac:spMk id="23" creationId="{668AB8EE-8172-C46A-825D-5994E8DA29EB}"/>
          </ac:spMkLst>
        </pc:spChg>
        <pc:spChg chg="add del">
          <ac:chgData name="Viveka Moorthy, Saranya" userId="589c3211-758a-44ce-a7a4-b97ffd972153" providerId="ADAL" clId="{C0B8DEF5-4827-4A07-AFE9-1DC721A422E2}" dt="2022-11-29T23:33:45.364" v="1613" actId="478"/>
          <ac:spMkLst>
            <pc:docMk/>
            <pc:sldMk cId="786733618" sldId="268"/>
            <ac:spMk id="24" creationId="{CF3644FD-2E4B-5B6D-D88A-97664800B40E}"/>
          </ac:spMkLst>
        </pc:spChg>
        <pc:picChg chg="del">
          <ac:chgData name="Viveka Moorthy, Saranya" userId="589c3211-758a-44ce-a7a4-b97ffd972153" providerId="ADAL" clId="{C0B8DEF5-4827-4A07-AFE9-1DC721A422E2}" dt="2022-11-30T00:41:55.857" v="1758" actId="478"/>
          <ac:picMkLst>
            <pc:docMk/>
            <pc:sldMk cId="786733618" sldId="268"/>
            <ac:picMk id="5" creationId="{5D4EE243-DF0E-2536-7F13-1DC82C0D09CA}"/>
          </ac:picMkLst>
        </pc:picChg>
        <pc:picChg chg="add del">
          <ac:chgData name="Viveka Moorthy, Saranya" userId="589c3211-758a-44ce-a7a4-b97ffd972153" providerId="ADAL" clId="{C0B8DEF5-4827-4A07-AFE9-1DC721A422E2}" dt="2022-11-30T01:16:33.904" v="1791" actId="22"/>
          <ac:picMkLst>
            <pc:docMk/>
            <pc:sldMk cId="786733618" sldId="268"/>
            <ac:picMk id="6" creationId="{6A67DB1C-A671-B746-79B8-DE7C85AF15AE}"/>
          </ac:picMkLst>
        </pc:picChg>
        <pc:picChg chg="add del">
          <ac:chgData name="Viveka Moorthy, Saranya" userId="589c3211-758a-44ce-a7a4-b97ffd972153" providerId="ADAL" clId="{C0B8DEF5-4827-4A07-AFE9-1DC721A422E2}" dt="2022-11-30T01:20:05.497" v="1826" actId="22"/>
          <ac:picMkLst>
            <pc:docMk/>
            <pc:sldMk cId="786733618" sldId="268"/>
            <ac:picMk id="9" creationId="{25E728A6-65D8-04D1-DDD1-7AA9269C2812}"/>
          </ac:picMkLst>
        </pc:picChg>
        <pc:picChg chg="del mod">
          <ac:chgData name="Viveka Moorthy, Saranya" userId="589c3211-758a-44ce-a7a4-b97ffd972153" providerId="ADAL" clId="{C0B8DEF5-4827-4A07-AFE9-1DC721A422E2}" dt="2022-11-30T01:23:34.084" v="1850" actId="478"/>
          <ac:picMkLst>
            <pc:docMk/>
            <pc:sldMk cId="786733618" sldId="268"/>
            <ac:picMk id="15" creationId="{0E838FB3-3C71-7AFB-61D4-B0E44FEF3917}"/>
          </ac:picMkLst>
        </pc:picChg>
        <pc:picChg chg="mod">
          <ac:chgData name="Viveka Moorthy, Saranya" userId="589c3211-758a-44ce-a7a4-b97ffd972153" providerId="ADAL" clId="{C0B8DEF5-4827-4A07-AFE9-1DC721A422E2}" dt="2022-11-30T01:24:10.783" v="1869" actId="1076"/>
          <ac:picMkLst>
            <pc:docMk/>
            <pc:sldMk cId="786733618" sldId="268"/>
            <ac:picMk id="17" creationId="{7B702946-18B6-2BE8-7E08-7B403092FBFF}"/>
          </ac:picMkLst>
        </pc:picChg>
        <pc:picChg chg="mod">
          <ac:chgData name="Viveka Moorthy, Saranya" userId="589c3211-758a-44ce-a7a4-b97ffd972153" providerId="ADAL" clId="{C0B8DEF5-4827-4A07-AFE9-1DC721A422E2}" dt="2022-11-30T01:18:17.607" v="1823" actId="1076"/>
          <ac:picMkLst>
            <pc:docMk/>
            <pc:sldMk cId="786733618" sldId="268"/>
            <ac:picMk id="18" creationId="{CECED02B-A1EF-CCBB-9205-F2C022C250C9}"/>
          </ac:picMkLst>
        </pc:picChg>
        <pc:picChg chg="del">
          <ac:chgData name="Viveka Moorthy, Saranya" userId="589c3211-758a-44ce-a7a4-b97ffd972153" providerId="ADAL" clId="{C0B8DEF5-4827-4A07-AFE9-1DC721A422E2}" dt="2022-11-30T01:16:46.255" v="1807" actId="478"/>
          <ac:picMkLst>
            <pc:docMk/>
            <pc:sldMk cId="786733618" sldId="268"/>
            <ac:picMk id="33" creationId="{A5CB52D6-0AEA-EE23-A190-37CADE0093ED}"/>
          </ac:picMkLst>
        </pc:picChg>
        <pc:picChg chg="mod">
          <ac:chgData name="Viveka Moorthy, Saranya" userId="589c3211-758a-44ce-a7a4-b97ffd972153" providerId="ADAL" clId="{C0B8DEF5-4827-4A07-AFE9-1DC721A422E2}" dt="2022-11-30T01:21:57.093" v="1845" actId="1076"/>
          <ac:picMkLst>
            <pc:docMk/>
            <pc:sldMk cId="786733618" sldId="268"/>
            <ac:picMk id="34" creationId="{91AFDB4D-7D45-CD38-B4B2-AFDA8854C8C0}"/>
          </ac:picMkLst>
        </pc:picChg>
        <pc:picChg chg="add del">
          <ac:chgData name="Viveka Moorthy, Saranya" userId="589c3211-758a-44ce-a7a4-b97ffd972153" providerId="ADAL" clId="{C0B8DEF5-4827-4A07-AFE9-1DC721A422E2}" dt="2022-11-30T01:23:22.411" v="1848"/>
          <ac:picMkLst>
            <pc:docMk/>
            <pc:sldMk cId="786733618" sldId="268"/>
            <ac:picMk id="1026" creationId="{CEA58C7F-1E9E-13CC-51F3-DDC4596D81EA}"/>
          </ac:picMkLst>
        </pc:picChg>
        <pc:picChg chg="add mod">
          <ac:chgData name="Viveka Moorthy, Saranya" userId="589c3211-758a-44ce-a7a4-b97ffd972153" providerId="ADAL" clId="{C0B8DEF5-4827-4A07-AFE9-1DC721A422E2}" dt="2022-11-30T01:23:53.507" v="1857" actId="14100"/>
          <ac:picMkLst>
            <pc:docMk/>
            <pc:sldMk cId="786733618" sldId="268"/>
            <ac:picMk id="1028" creationId="{73B18F48-0D7C-716E-C41A-004F45A48C47}"/>
          </ac:picMkLst>
        </pc:picChg>
      </pc:sldChg>
      <pc:sldChg chg="addSp delSp modSp mod">
        <pc:chgData name="Viveka Moorthy, Saranya" userId="589c3211-758a-44ce-a7a4-b97ffd972153" providerId="ADAL" clId="{C0B8DEF5-4827-4A07-AFE9-1DC721A422E2}" dt="2022-12-01T16:15:30.940" v="1908"/>
        <pc:sldMkLst>
          <pc:docMk/>
          <pc:sldMk cId="3265437734" sldId="269"/>
        </pc:sldMkLst>
        <pc:spChg chg="mod">
          <ac:chgData name="Viveka Moorthy, Saranya" userId="589c3211-758a-44ce-a7a4-b97ffd972153" providerId="ADAL" clId="{C0B8DEF5-4827-4A07-AFE9-1DC721A422E2}" dt="2022-12-01T16:15:30.940" v="1908"/>
          <ac:spMkLst>
            <pc:docMk/>
            <pc:sldMk cId="3265437734" sldId="269"/>
            <ac:spMk id="2" creationId="{D9EF9FA8-0104-4CBD-50AE-A3668BEC1E67}"/>
          </ac:spMkLst>
        </pc:spChg>
        <pc:spChg chg="del mod">
          <ac:chgData name="Viveka Moorthy, Saranya" userId="589c3211-758a-44ce-a7a4-b97ffd972153" providerId="ADAL" clId="{C0B8DEF5-4827-4A07-AFE9-1DC721A422E2}" dt="2022-11-29T23:58:13.437" v="1723" actId="22"/>
          <ac:spMkLst>
            <pc:docMk/>
            <pc:sldMk cId="3265437734" sldId="269"/>
            <ac:spMk id="3" creationId="{8991037E-7FBC-FA93-EBF8-8C4AF8BB6F2F}"/>
          </ac:spMkLst>
        </pc:spChg>
        <pc:spChg chg="add">
          <ac:chgData name="Viveka Moorthy, Saranya" userId="589c3211-758a-44ce-a7a4-b97ffd972153" providerId="ADAL" clId="{C0B8DEF5-4827-4A07-AFE9-1DC721A422E2}" dt="2022-11-30T00:18:11.388" v="1734" actId="22"/>
          <ac:spMkLst>
            <pc:docMk/>
            <pc:sldMk cId="3265437734" sldId="269"/>
            <ac:spMk id="9" creationId="{09D539CD-F77D-D56D-E80B-83C07875F79F}"/>
          </ac:spMkLst>
        </pc:spChg>
        <pc:picChg chg="del">
          <ac:chgData name="Viveka Moorthy, Saranya" userId="589c3211-758a-44ce-a7a4-b97ffd972153" providerId="ADAL" clId="{C0B8DEF5-4827-4A07-AFE9-1DC721A422E2}" dt="2022-11-30T00:41:57.935" v="1759" actId="478"/>
          <ac:picMkLst>
            <pc:docMk/>
            <pc:sldMk cId="3265437734" sldId="269"/>
            <ac:picMk id="5" creationId="{94F7C716-72F7-B2CC-466C-79423CDC99AD}"/>
          </ac:picMkLst>
        </pc:picChg>
        <pc:picChg chg="add mod ord">
          <ac:chgData name="Viveka Moorthy, Saranya" userId="589c3211-758a-44ce-a7a4-b97ffd972153" providerId="ADAL" clId="{C0B8DEF5-4827-4A07-AFE9-1DC721A422E2}" dt="2022-11-29T23:58:19.060" v="1724" actId="1076"/>
          <ac:picMkLst>
            <pc:docMk/>
            <pc:sldMk cId="3265437734" sldId="269"/>
            <ac:picMk id="6" creationId="{BB774D14-B8C5-4CBE-E57A-CEE1466026AB}"/>
          </ac:picMkLst>
        </pc:picChg>
      </pc:sldChg>
      <pc:sldChg chg="modSp">
        <pc:chgData name="Viveka Moorthy, Saranya" userId="589c3211-758a-44ce-a7a4-b97ffd972153" providerId="ADAL" clId="{C0B8DEF5-4827-4A07-AFE9-1DC721A422E2}" dt="2022-12-01T16:15:18.089" v="1905"/>
        <pc:sldMkLst>
          <pc:docMk/>
          <pc:sldMk cId="102339885" sldId="270"/>
        </pc:sldMkLst>
        <pc:spChg chg="mod">
          <ac:chgData name="Viveka Moorthy, Saranya" userId="589c3211-758a-44ce-a7a4-b97ffd972153" providerId="ADAL" clId="{C0B8DEF5-4827-4A07-AFE9-1DC721A422E2}" dt="2022-12-01T16:15:18.089" v="1905"/>
          <ac:spMkLst>
            <pc:docMk/>
            <pc:sldMk cId="102339885" sldId="270"/>
            <ac:spMk id="2" creationId="{BB0BD08F-1516-D847-D20E-B32D86A33685}"/>
          </ac:spMkLst>
        </pc:spChg>
        <pc:spChg chg="mod">
          <ac:chgData name="Viveka Moorthy, Saranya" userId="589c3211-758a-44ce-a7a4-b97ffd972153" providerId="ADAL" clId="{C0B8DEF5-4827-4A07-AFE9-1DC721A422E2}" dt="2022-11-29T23:48:08.948" v="1634"/>
          <ac:spMkLst>
            <pc:docMk/>
            <pc:sldMk cId="102339885" sldId="270"/>
            <ac:spMk id="3" creationId="{16AAE007-D571-8E2A-409F-08E403F2BD0F}"/>
          </ac:spMkLst>
        </pc:spChg>
        <pc:picChg chg="mod">
          <ac:chgData name="Viveka Moorthy, Saranya" userId="589c3211-758a-44ce-a7a4-b97ffd972153" providerId="ADAL" clId="{C0B8DEF5-4827-4A07-AFE9-1DC721A422E2}" dt="2022-11-30T01:32:25.054" v="1876" actId="14100"/>
          <ac:picMkLst>
            <pc:docMk/>
            <pc:sldMk cId="102339885" sldId="270"/>
            <ac:picMk id="4" creationId="{70F8246C-07B0-9EF9-5DFA-CA291A75D5EF}"/>
          </ac:picMkLst>
        </pc:picChg>
      </pc:sldChg>
      <pc:sldChg chg="modSp mod">
        <pc:chgData name="Viveka Moorthy, Saranya" userId="589c3211-758a-44ce-a7a4-b97ffd972153" providerId="ADAL" clId="{C0B8DEF5-4827-4A07-AFE9-1DC721A422E2}" dt="2022-11-29T23:46:06.968" v="1631" actId="20577"/>
        <pc:sldMkLst>
          <pc:docMk/>
          <pc:sldMk cId="703071997" sldId="271"/>
        </pc:sldMkLst>
        <pc:spChg chg="mod">
          <ac:chgData name="Viveka Moorthy, Saranya" userId="589c3211-758a-44ce-a7a4-b97ffd972153" providerId="ADAL" clId="{C0B8DEF5-4827-4A07-AFE9-1DC721A422E2}" dt="2022-11-29T23:46:06.968" v="1631" actId="20577"/>
          <ac:spMkLst>
            <pc:docMk/>
            <pc:sldMk cId="703071997" sldId="271"/>
            <ac:spMk id="9" creationId="{00000000-0000-0000-0000-000000000000}"/>
          </ac:spMkLst>
        </pc:spChg>
      </pc:sldChg>
      <pc:sldChg chg="addSp delSp modSp mod modNotesTx">
        <pc:chgData name="Viveka Moorthy, Saranya" userId="589c3211-758a-44ce-a7a4-b97ffd972153" providerId="ADAL" clId="{C0B8DEF5-4827-4A07-AFE9-1DC721A422E2}" dt="2022-11-30T00:42:18.954" v="1764" actId="478"/>
        <pc:sldMkLst>
          <pc:docMk/>
          <pc:sldMk cId="726026156" sldId="272"/>
        </pc:sldMkLst>
        <pc:spChg chg="mod">
          <ac:chgData name="Viveka Moorthy, Saranya" userId="589c3211-758a-44ce-a7a4-b97ffd972153" providerId="ADAL" clId="{C0B8DEF5-4827-4A07-AFE9-1DC721A422E2}" dt="2022-11-30T00:40:45.413" v="1752" actId="14100"/>
          <ac:spMkLst>
            <pc:docMk/>
            <pc:sldMk cId="726026156" sldId="272"/>
            <ac:spMk id="329" creationId="{00000000-0000-0000-0000-000000000000}"/>
          </ac:spMkLst>
        </pc:spChg>
        <pc:picChg chg="del">
          <ac:chgData name="Viveka Moorthy, Saranya" userId="589c3211-758a-44ce-a7a4-b97ffd972153" providerId="ADAL" clId="{C0B8DEF5-4827-4A07-AFE9-1DC721A422E2}" dt="2022-11-30T00:42:18.954" v="1764" actId="478"/>
          <ac:picMkLst>
            <pc:docMk/>
            <pc:sldMk cId="726026156" sldId="272"/>
            <ac:picMk id="3" creationId="{9E67FF34-C408-6496-BC84-00212FBCD496}"/>
          </ac:picMkLst>
        </pc:picChg>
        <pc:picChg chg="add del mod">
          <ac:chgData name="Viveka Moorthy, Saranya" userId="589c3211-758a-44ce-a7a4-b97ffd972153" providerId="ADAL" clId="{C0B8DEF5-4827-4A07-AFE9-1DC721A422E2}" dt="2022-11-30T00:07:41.073" v="1727" actId="478"/>
          <ac:picMkLst>
            <pc:docMk/>
            <pc:sldMk cId="726026156" sldId="272"/>
            <ac:picMk id="4" creationId="{115AAD00-3B55-B4E0-41BA-C6286F4F2BE9}"/>
          </ac:picMkLst>
        </pc:picChg>
        <pc:picChg chg="add">
          <ac:chgData name="Viveka Moorthy, Saranya" userId="589c3211-758a-44ce-a7a4-b97ffd972153" providerId="ADAL" clId="{C0B8DEF5-4827-4A07-AFE9-1DC721A422E2}" dt="2022-11-30T00:07:41.779" v="1728" actId="22"/>
          <ac:picMkLst>
            <pc:docMk/>
            <pc:sldMk cId="726026156" sldId="272"/>
            <ac:picMk id="7" creationId="{D09795D6-C59E-59DA-F84A-04571F33A1F1}"/>
          </ac:picMkLst>
        </pc:picChg>
      </pc:sldChg>
      <pc:sldChg chg="add">
        <pc:chgData name="Viveka Moorthy, Saranya" userId="589c3211-758a-44ce-a7a4-b97ffd972153" providerId="ADAL" clId="{C0B8DEF5-4827-4A07-AFE9-1DC721A422E2}" dt="2022-11-29T23:28:09.629" v="1589" actId="2890"/>
        <pc:sldMkLst>
          <pc:docMk/>
          <pc:sldMk cId="1168423796" sldId="272"/>
        </pc:sldMkLst>
      </pc:sldChg>
      <pc:sldChg chg="modSp add">
        <pc:chgData name="Viveka Moorthy, Saranya" userId="589c3211-758a-44ce-a7a4-b97ffd972153" providerId="ADAL" clId="{C0B8DEF5-4827-4A07-AFE9-1DC721A422E2}" dt="2022-11-29T23:28:59.554" v="1610" actId="20577"/>
        <pc:sldMkLst>
          <pc:docMk/>
          <pc:sldMk cId="2485446207" sldId="272"/>
        </pc:sldMkLst>
        <pc:graphicFrameChg chg="mod">
          <ac:chgData name="Viveka Moorthy, Saranya" userId="589c3211-758a-44ce-a7a4-b97ffd972153" providerId="ADAL" clId="{C0B8DEF5-4827-4A07-AFE9-1DC721A422E2}" dt="2022-11-29T23:28:59.554" v="1610" actId="20577"/>
          <ac:graphicFrameMkLst>
            <pc:docMk/>
            <pc:sldMk cId="2485446207" sldId="272"/>
            <ac:graphicFrameMk id="318" creationId="{7D4F2149-D704-AC93-3246-82E39E64F0A5}"/>
          </ac:graphicFrameMkLst>
        </pc:graphicFrameChg>
      </pc:sldChg>
      <pc:sldChg chg="modSp mod">
        <pc:chgData name="Viveka Moorthy, Saranya" userId="589c3211-758a-44ce-a7a4-b97ffd972153" providerId="ADAL" clId="{C0B8DEF5-4827-4A07-AFE9-1DC721A422E2}" dt="2022-11-30T03:11:17.572" v="1893" actId="1076"/>
        <pc:sldMkLst>
          <pc:docMk/>
          <pc:sldMk cId="2859719444" sldId="273"/>
        </pc:sldMkLst>
        <pc:spChg chg="mod">
          <ac:chgData name="Viveka Moorthy, Saranya" userId="589c3211-758a-44ce-a7a4-b97ffd972153" providerId="ADAL" clId="{C0B8DEF5-4827-4A07-AFE9-1DC721A422E2}" dt="2022-11-30T00:31:39.827" v="1747" actId="113"/>
          <ac:spMkLst>
            <pc:docMk/>
            <pc:sldMk cId="2859719444" sldId="273"/>
            <ac:spMk id="5" creationId="{47E4C242-8D97-A832-EAFE-EBF6986D8BE4}"/>
          </ac:spMkLst>
        </pc:spChg>
        <pc:spChg chg="mod">
          <ac:chgData name="Viveka Moorthy, Saranya" userId="589c3211-758a-44ce-a7a4-b97ffd972153" providerId="ADAL" clId="{C0B8DEF5-4827-4A07-AFE9-1DC721A422E2}" dt="2022-11-30T03:11:17.572" v="1893" actId="1076"/>
          <ac:spMkLst>
            <pc:docMk/>
            <pc:sldMk cId="2859719444" sldId="273"/>
            <ac:spMk id="7" creationId="{576F6666-6BFB-8270-A844-30E23E0BF096}"/>
          </ac:spMkLst>
        </pc:spChg>
      </pc:sldChg>
      <pc:sldChg chg="addSp delSp new mod">
        <pc:chgData name="Viveka Moorthy, Saranya" userId="589c3211-758a-44ce-a7a4-b97ffd972153" providerId="ADAL" clId="{C0B8DEF5-4827-4A07-AFE9-1DC721A422E2}" dt="2022-11-30T02:02:47.023" v="1887" actId="22"/>
        <pc:sldMkLst>
          <pc:docMk/>
          <pc:sldMk cId="3869058303" sldId="274"/>
        </pc:sldMkLst>
        <pc:picChg chg="add">
          <ac:chgData name="Viveka Moorthy, Saranya" userId="589c3211-758a-44ce-a7a4-b97ffd972153" providerId="ADAL" clId="{C0B8DEF5-4827-4A07-AFE9-1DC721A422E2}" dt="2022-11-30T02:01:32.403" v="1885" actId="22"/>
          <ac:picMkLst>
            <pc:docMk/>
            <pc:sldMk cId="3869058303" sldId="274"/>
            <ac:picMk id="5" creationId="{E4EDD7DF-0FDC-9B8C-C771-5AFB079BC299}"/>
          </ac:picMkLst>
        </pc:picChg>
        <pc:picChg chg="add del">
          <ac:chgData name="Viveka Moorthy, Saranya" userId="589c3211-758a-44ce-a7a4-b97ffd972153" providerId="ADAL" clId="{C0B8DEF5-4827-4A07-AFE9-1DC721A422E2}" dt="2022-11-30T02:02:47.023" v="1887" actId="22"/>
          <ac:picMkLst>
            <pc:docMk/>
            <pc:sldMk cId="3869058303" sldId="274"/>
            <ac:picMk id="7" creationId="{697FDC18-8EAB-A054-E827-BD33D66806C9}"/>
          </ac:picMkLst>
        </pc:picChg>
      </pc:sldChg>
      <pc:sldMasterChg chg="delSldLayout">
        <pc:chgData name="Viveka Moorthy, Saranya" userId="589c3211-758a-44ce-a7a4-b97ffd972153" providerId="ADAL" clId="{C0B8DEF5-4827-4A07-AFE9-1DC721A422E2}" dt="2022-11-29T22:20:39.028" v="964" actId="2696"/>
        <pc:sldMasterMkLst>
          <pc:docMk/>
          <pc:sldMasterMk cId="3031836417" sldId="2147483674"/>
        </pc:sldMasterMkLst>
        <pc:sldLayoutChg chg="del">
          <pc:chgData name="Viveka Moorthy, Saranya" userId="589c3211-758a-44ce-a7a4-b97ffd972153" providerId="ADAL" clId="{C0B8DEF5-4827-4A07-AFE9-1DC721A422E2}" dt="2022-11-29T22:20:39.028" v="964" actId="2696"/>
          <pc:sldLayoutMkLst>
            <pc:docMk/>
            <pc:sldMasterMk cId="3031836417" sldId="2147483674"/>
            <pc:sldLayoutMk cId="2813136213" sldId="2147483674"/>
          </pc:sldLayoutMkLst>
        </pc:sldLayoutChg>
      </pc:sldMasterChg>
    </pc:docChg>
  </pc:docChgLst>
  <pc:docChgLst>
    <pc:chgData name="Patel, Shrey Darshan" userId="cffa4379-9f94-47b3-9e5e-f980189f492b" providerId="ADAL" clId="{2C8E85BE-998A-4D9D-8C8F-1414D03BC7A3}"/>
    <pc:docChg chg="custSel modSld">
      <pc:chgData name="Patel, Shrey Darshan" userId="cffa4379-9f94-47b3-9e5e-f980189f492b" providerId="ADAL" clId="{2C8E85BE-998A-4D9D-8C8F-1414D03BC7A3}" dt="2022-11-30T02:38:42.295" v="221" actId="113"/>
      <pc:docMkLst>
        <pc:docMk/>
      </pc:docMkLst>
      <pc:sldChg chg="delSp modSp mod delDesignElem">
        <pc:chgData name="Patel, Shrey Darshan" userId="cffa4379-9f94-47b3-9e5e-f980189f492b" providerId="ADAL" clId="{2C8E85BE-998A-4D9D-8C8F-1414D03BC7A3}" dt="2022-11-29T23:54:44.699" v="14" actId="1076"/>
        <pc:sldMkLst>
          <pc:docMk/>
          <pc:sldMk cId="0" sldId="260"/>
        </pc:sldMkLst>
        <pc:spChg chg="del">
          <ac:chgData name="Patel, Shrey Darshan" userId="cffa4379-9f94-47b3-9e5e-f980189f492b" providerId="ADAL" clId="{2C8E85BE-998A-4D9D-8C8F-1414D03BC7A3}" dt="2022-11-29T23:46:34.424" v="2"/>
          <ac:spMkLst>
            <pc:docMk/>
            <pc:sldMk cId="0" sldId="260"/>
            <ac:spMk id="311" creationId="{7C2DC10F-CD76-43DC-9E0B-CB291F740C0F}"/>
          </ac:spMkLst>
        </pc:spChg>
        <pc:spChg chg="del">
          <ac:chgData name="Patel, Shrey Darshan" userId="cffa4379-9f94-47b3-9e5e-f980189f492b" providerId="ADAL" clId="{2C8E85BE-998A-4D9D-8C8F-1414D03BC7A3}" dt="2022-11-29T23:46:34.424" v="2"/>
          <ac:spMkLst>
            <pc:docMk/>
            <pc:sldMk cId="0" sldId="260"/>
            <ac:spMk id="312" creationId="{1C18170A-08B7-4230-A012-B24C20E39391}"/>
          </ac:spMkLst>
        </pc:spChg>
        <pc:spChg chg="del">
          <ac:chgData name="Patel, Shrey Darshan" userId="cffa4379-9f94-47b3-9e5e-f980189f492b" providerId="ADAL" clId="{2C8E85BE-998A-4D9D-8C8F-1414D03BC7A3}" dt="2022-11-29T23:46:34.424" v="2"/>
          <ac:spMkLst>
            <pc:docMk/>
            <pc:sldMk cId="0" sldId="260"/>
            <ac:spMk id="313" creationId="{90F35747-2822-4D06-BE10-CD33AC6B09C1}"/>
          </ac:spMkLst>
        </pc:spChg>
        <pc:spChg chg="del">
          <ac:chgData name="Patel, Shrey Darshan" userId="cffa4379-9f94-47b3-9e5e-f980189f492b" providerId="ADAL" clId="{2C8E85BE-998A-4D9D-8C8F-1414D03BC7A3}" dt="2022-11-29T23:46:34.424" v="2"/>
          <ac:spMkLst>
            <pc:docMk/>
            <pc:sldMk cId="0" sldId="260"/>
            <ac:spMk id="315" creationId="{CC2C4466-5B1B-4361-B9D9-39ED9A8A3481}"/>
          </ac:spMkLst>
        </pc:spChg>
        <pc:spChg chg="del">
          <ac:chgData name="Patel, Shrey Darshan" userId="cffa4379-9f94-47b3-9e5e-f980189f492b" providerId="ADAL" clId="{2C8E85BE-998A-4D9D-8C8F-1414D03BC7A3}" dt="2022-11-29T23:46:34.424" v="2"/>
          <ac:spMkLst>
            <pc:docMk/>
            <pc:sldMk cId="0" sldId="260"/>
            <ac:spMk id="324" creationId="{FD745DAE-5A8A-44FA-937C-CD65CF7AE696}"/>
          </ac:spMkLst>
        </pc:spChg>
        <pc:spChg chg="del">
          <ac:chgData name="Patel, Shrey Darshan" userId="cffa4379-9f94-47b3-9e5e-f980189f492b" providerId="ADAL" clId="{2C8E85BE-998A-4D9D-8C8F-1414D03BC7A3}" dt="2022-11-29T23:46:34.424" v="2"/>
          <ac:spMkLst>
            <pc:docMk/>
            <pc:sldMk cId="0" sldId="260"/>
            <ac:spMk id="326" creationId="{67696AA1-B1DD-4C75-9AC1-69EE9F65FF96}"/>
          </ac:spMkLst>
        </pc:spChg>
        <pc:picChg chg="mod">
          <ac:chgData name="Patel, Shrey Darshan" userId="cffa4379-9f94-47b3-9e5e-f980189f492b" providerId="ADAL" clId="{2C8E85BE-998A-4D9D-8C8F-1414D03BC7A3}" dt="2022-11-29T23:54:44.699" v="14" actId="1076"/>
          <ac:picMkLst>
            <pc:docMk/>
            <pc:sldMk cId="0" sldId="260"/>
            <ac:picMk id="309" creationId="{00000000-0000-0000-0000-000000000000}"/>
          </ac:picMkLst>
        </pc:picChg>
        <pc:cxnChg chg="del">
          <ac:chgData name="Patel, Shrey Darshan" userId="cffa4379-9f94-47b3-9e5e-f980189f492b" providerId="ADAL" clId="{2C8E85BE-998A-4D9D-8C8F-1414D03BC7A3}" dt="2022-11-29T23:46:34.424" v="2"/>
          <ac:cxnSpMkLst>
            <pc:docMk/>
            <pc:sldMk cId="0" sldId="260"/>
            <ac:cxnSpMk id="318" creationId="{52188B95-E375-4977-9E9C-E28CE956F6EB}"/>
          </ac:cxnSpMkLst>
        </pc:cxnChg>
      </pc:sldChg>
      <pc:sldChg chg="modSp mod">
        <pc:chgData name="Patel, Shrey Darshan" userId="cffa4379-9f94-47b3-9e5e-f980189f492b" providerId="ADAL" clId="{2C8E85BE-998A-4D9D-8C8F-1414D03BC7A3}" dt="2022-11-29T23:48:59.440" v="8" actId="27636"/>
        <pc:sldMkLst>
          <pc:docMk/>
          <pc:sldMk cId="0" sldId="261"/>
        </pc:sldMkLst>
        <pc:spChg chg="mod">
          <ac:chgData name="Patel, Shrey Darshan" userId="cffa4379-9f94-47b3-9e5e-f980189f492b" providerId="ADAL" clId="{2C8E85BE-998A-4D9D-8C8F-1414D03BC7A3}" dt="2022-11-29T23:48:59.440" v="8" actId="27636"/>
          <ac:spMkLst>
            <pc:docMk/>
            <pc:sldMk cId="0" sldId="261"/>
            <ac:spMk id="314" creationId="{00000000-0000-0000-0000-000000000000}"/>
          </ac:spMkLst>
        </pc:spChg>
      </pc:sldChg>
      <pc:sldChg chg="delSp modSp mod delDesignElem">
        <pc:chgData name="Patel, Shrey Darshan" userId="cffa4379-9f94-47b3-9e5e-f980189f492b" providerId="ADAL" clId="{2C8E85BE-998A-4D9D-8C8F-1414D03BC7A3}" dt="2022-11-29T23:46:34.871" v="4" actId="27636"/>
        <pc:sldMkLst>
          <pc:docMk/>
          <pc:sldMk cId="0" sldId="263"/>
        </pc:sldMkLst>
        <pc:spChg chg="mod">
          <ac:chgData name="Patel, Shrey Darshan" userId="cffa4379-9f94-47b3-9e5e-f980189f492b" providerId="ADAL" clId="{2C8E85BE-998A-4D9D-8C8F-1414D03BC7A3}" dt="2022-11-29T23:46:34.871" v="4" actId="27636"/>
          <ac:spMkLst>
            <pc:docMk/>
            <pc:sldMk cId="0" sldId="263"/>
            <ac:spMk id="330" creationId="{00000000-0000-0000-0000-000000000000}"/>
          </ac:spMkLst>
        </pc:spChg>
        <pc:spChg chg="del">
          <ac:chgData name="Patel, Shrey Darshan" userId="cffa4379-9f94-47b3-9e5e-f980189f492b" providerId="ADAL" clId="{2C8E85BE-998A-4D9D-8C8F-1414D03BC7A3}" dt="2022-11-29T23:46:34.424" v="2"/>
          <ac:spMkLst>
            <pc:docMk/>
            <pc:sldMk cId="0" sldId="263"/>
            <ac:spMk id="348" creationId="{9556C5A8-AD7E-4CE7-87BE-9EA3B5E1786F}"/>
          </ac:spMkLst>
        </pc:spChg>
        <pc:spChg chg="del">
          <ac:chgData name="Patel, Shrey Darshan" userId="cffa4379-9f94-47b3-9e5e-f980189f492b" providerId="ADAL" clId="{2C8E85BE-998A-4D9D-8C8F-1414D03BC7A3}" dt="2022-11-29T23:46:34.424" v="2"/>
          <ac:spMkLst>
            <pc:docMk/>
            <pc:sldMk cId="0" sldId="263"/>
            <ac:spMk id="349" creationId="{7D379150-F6B4-45C8-BE10-6B278AD400EB}"/>
          </ac:spMkLst>
        </pc:spChg>
        <pc:spChg chg="del">
          <ac:chgData name="Patel, Shrey Darshan" userId="cffa4379-9f94-47b3-9e5e-f980189f492b" providerId="ADAL" clId="{2C8E85BE-998A-4D9D-8C8F-1414D03BC7A3}" dt="2022-11-29T23:46:34.424" v="2"/>
          <ac:spMkLst>
            <pc:docMk/>
            <pc:sldMk cId="0" sldId="263"/>
            <ac:spMk id="350" creationId="{5FFCF544-A370-4A5D-A95F-CA6E0E7191E6}"/>
          </ac:spMkLst>
        </pc:spChg>
        <pc:spChg chg="del">
          <ac:chgData name="Patel, Shrey Darshan" userId="cffa4379-9f94-47b3-9e5e-f980189f492b" providerId="ADAL" clId="{2C8E85BE-998A-4D9D-8C8F-1414D03BC7A3}" dt="2022-11-29T23:46:34.424" v="2"/>
          <ac:spMkLst>
            <pc:docMk/>
            <pc:sldMk cId="0" sldId="263"/>
            <ac:spMk id="352" creationId="{C33BF9DD-8A45-4EEE-B231-0A14D322E5F9}"/>
          </ac:spMkLst>
        </pc:spChg>
        <pc:spChg chg="del">
          <ac:chgData name="Patel, Shrey Darshan" userId="cffa4379-9f94-47b3-9e5e-f980189f492b" providerId="ADAL" clId="{2C8E85BE-998A-4D9D-8C8F-1414D03BC7A3}" dt="2022-11-29T23:46:34.424" v="2"/>
          <ac:spMkLst>
            <pc:docMk/>
            <pc:sldMk cId="0" sldId="263"/>
            <ac:spMk id="354" creationId="{D5FBCAC9-BD8B-4F3B-AD74-EF37D4211349}"/>
          </ac:spMkLst>
        </pc:spChg>
        <pc:cxnChg chg="del">
          <ac:chgData name="Patel, Shrey Darshan" userId="cffa4379-9f94-47b3-9e5e-f980189f492b" providerId="ADAL" clId="{2C8E85BE-998A-4D9D-8C8F-1414D03BC7A3}" dt="2022-11-29T23:46:34.424" v="2"/>
          <ac:cxnSpMkLst>
            <pc:docMk/>
            <pc:sldMk cId="0" sldId="263"/>
            <ac:cxnSpMk id="351" creationId="{6EEB3B97-A638-498B-8083-54191CE71E01}"/>
          </ac:cxnSpMkLst>
        </pc:cxnChg>
        <pc:cxnChg chg="del">
          <ac:chgData name="Patel, Shrey Darshan" userId="cffa4379-9f94-47b3-9e5e-f980189f492b" providerId="ADAL" clId="{2C8E85BE-998A-4D9D-8C8F-1414D03BC7A3}" dt="2022-11-29T23:46:34.424" v="2"/>
          <ac:cxnSpMkLst>
            <pc:docMk/>
            <pc:sldMk cId="0" sldId="263"/>
            <ac:cxnSpMk id="353" creationId="{9020DCC9-F851-4562-BB20-1AB3C51BFD08}"/>
          </ac:cxnSpMkLst>
        </pc:cxnChg>
      </pc:sldChg>
      <pc:sldChg chg="modSp mod">
        <pc:chgData name="Patel, Shrey Darshan" userId="cffa4379-9f94-47b3-9e5e-f980189f492b" providerId="ADAL" clId="{2C8E85BE-998A-4D9D-8C8F-1414D03BC7A3}" dt="2022-11-30T02:38:42.295" v="221" actId="113"/>
        <pc:sldMkLst>
          <pc:docMk/>
          <pc:sldMk cId="3436817219" sldId="265"/>
        </pc:sldMkLst>
        <pc:spChg chg="mod">
          <ac:chgData name="Patel, Shrey Darshan" userId="cffa4379-9f94-47b3-9e5e-f980189f492b" providerId="ADAL" clId="{2C8E85BE-998A-4D9D-8C8F-1414D03BC7A3}" dt="2022-11-29T23:58:39.149" v="195" actId="20577"/>
          <ac:spMkLst>
            <pc:docMk/>
            <pc:sldMk cId="3436817219" sldId="265"/>
            <ac:spMk id="3" creationId="{BFEDD63F-2E12-AB89-D7D3-CA416CF1171D}"/>
          </ac:spMkLst>
        </pc:spChg>
        <pc:graphicFrameChg chg="mod">
          <ac:chgData name="Patel, Shrey Darshan" userId="cffa4379-9f94-47b3-9e5e-f980189f492b" providerId="ADAL" clId="{2C8E85BE-998A-4D9D-8C8F-1414D03BC7A3}" dt="2022-11-30T02:38:42.295" v="221" actId="113"/>
          <ac:graphicFrameMkLst>
            <pc:docMk/>
            <pc:sldMk cId="3436817219" sldId="265"/>
            <ac:graphicFrameMk id="9" creationId="{39A30FA3-CB36-8C46-A04E-976570FD1BFE}"/>
          </ac:graphicFrameMkLst>
        </pc:graphicFrameChg>
      </pc:sldChg>
      <pc:sldChg chg="modSp">
        <pc:chgData name="Patel, Shrey Darshan" userId="cffa4379-9f94-47b3-9e5e-f980189f492b" providerId="ADAL" clId="{2C8E85BE-998A-4D9D-8C8F-1414D03BC7A3}" dt="2022-11-29T23:48:59.211" v="7"/>
        <pc:sldMkLst>
          <pc:docMk/>
          <pc:sldMk cId="786733618" sldId="268"/>
        </pc:sldMkLst>
        <pc:spChg chg="mod">
          <ac:chgData name="Patel, Shrey Darshan" userId="cffa4379-9f94-47b3-9e5e-f980189f492b" providerId="ADAL" clId="{2C8E85BE-998A-4D9D-8C8F-1414D03BC7A3}" dt="2022-11-29T23:48:59.211" v="7"/>
          <ac:spMkLst>
            <pc:docMk/>
            <pc:sldMk cId="786733618" sldId="268"/>
            <ac:spMk id="2" creationId="{E80A06FC-1DB7-709A-010D-C92141853BC6}"/>
          </ac:spMkLst>
        </pc:spChg>
      </pc:sldChg>
      <pc:sldChg chg="modSp">
        <pc:chgData name="Patel, Shrey Darshan" userId="cffa4379-9f94-47b3-9e5e-f980189f492b" providerId="ADAL" clId="{2C8E85BE-998A-4D9D-8C8F-1414D03BC7A3}" dt="2022-11-29T23:48:59.211" v="7"/>
        <pc:sldMkLst>
          <pc:docMk/>
          <pc:sldMk cId="3265437734" sldId="269"/>
        </pc:sldMkLst>
        <pc:spChg chg="mod">
          <ac:chgData name="Patel, Shrey Darshan" userId="cffa4379-9f94-47b3-9e5e-f980189f492b" providerId="ADAL" clId="{2C8E85BE-998A-4D9D-8C8F-1414D03BC7A3}" dt="2022-11-29T23:48:59.211" v="7"/>
          <ac:spMkLst>
            <pc:docMk/>
            <pc:sldMk cId="3265437734" sldId="269"/>
            <ac:spMk id="2" creationId="{D9EF9FA8-0104-4CBD-50AE-A3668BEC1E67}"/>
          </ac:spMkLst>
        </pc:spChg>
        <pc:spChg chg="mod">
          <ac:chgData name="Patel, Shrey Darshan" userId="cffa4379-9f94-47b3-9e5e-f980189f492b" providerId="ADAL" clId="{2C8E85BE-998A-4D9D-8C8F-1414D03BC7A3}" dt="2022-11-29T23:48:59.211" v="7"/>
          <ac:spMkLst>
            <pc:docMk/>
            <pc:sldMk cId="3265437734" sldId="269"/>
            <ac:spMk id="3" creationId="{8991037E-7FBC-FA93-EBF8-8C4AF8BB6F2F}"/>
          </ac:spMkLst>
        </pc:spChg>
      </pc:sldChg>
      <pc:sldChg chg="modSp">
        <pc:chgData name="Patel, Shrey Darshan" userId="cffa4379-9f94-47b3-9e5e-f980189f492b" providerId="ADAL" clId="{2C8E85BE-998A-4D9D-8C8F-1414D03BC7A3}" dt="2022-11-29T23:48:59.211" v="7"/>
        <pc:sldMkLst>
          <pc:docMk/>
          <pc:sldMk cId="102339885" sldId="270"/>
        </pc:sldMkLst>
        <pc:spChg chg="mod">
          <ac:chgData name="Patel, Shrey Darshan" userId="cffa4379-9f94-47b3-9e5e-f980189f492b" providerId="ADAL" clId="{2C8E85BE-998A-4D9D-8C8F-1414D03BC7A3}" dt="2022-11-29T23:48:59.211" v="7"/>
          <ac:spMkLst>
            <pc:docMk/>
            <pc:sldMk cId="102339885" sldId="270"/>
            <ac:spMk id="2" creationId="{BB0BD08F-1516-D847-D20E-B32D86A33685}"/>
          </ac:spMkLst>
        </pc:spChg>
        <pc:spChg chg="mod">
          <ac:chgData name="Patel, Shrey Darshan" userId="cffa4379-9f94-47b3-9e5e-f980189f492b" providerId="ADAL" clId="{2C8E85BE-998A-4D9D-8C8F-1414D03BC7A3}" dt="2022-11-29T23:48:59.211" v="7"/>
          <ac:spMkLst>
            <pc:docMk/>
            <pc:sldMk cId="102339885" sldId="270"/>
            <ac:spMk id="3" creationId="{16AAE007-D571-8E2A-409F-08E403F2BD0F}"/>
          </ac:spMkLst>
        </pc:spChg>
      </pc:sldChg>
      <pc:sldChg chg="addSp delSp modSp mod setBg">
        <pc:chgData name="Patel, Shrey Darshan" userId="cffa4379-9f94-47b3-9e5e-f980189f492b" providerId="ADAL" clId="{2C8E85BE-998A-4D9D-8C8F-1414D03BC7A3}" dt="2022-11-30T00:24:50.338" v="211"/>
        <pc:sldMkLst>
          <pc:docMk/>
          <pc:sldMk cId="2859719444" sldId="273"/>
        </pc:sldMkLst>
        <pc:picChg chg="del">
          <ac:chgData name="Patel, Shrey Darshan" userId="cffa4379-9f94-47b3-9e5e-f980189f492b" providerId="ADAL" clId="{2C8E85BE-998A-4D9D-8C8F-1414D03BC7A3}" dt="2022-11-30T00:17:17.210" v="202" actId="478"/>
          <ac:picMkLst>
            <pc:docMk/>
            <pc:sldMk cId="2859719444" sldId="273"/>
            <ac:picMk id="2" creationId="{1398224F-A5C7-3D3D-2093-96C30BBB3FAB}"/>
          </ac:picMkLst>
        </pc:picChg>
        <pc:picChg chg="mod">
          <ac:chgData name="Patel, Shrey Darshan" userId="cffa4379-9f94-47b3-9e5e-f980189f492b" providerId="ADAL" clId="{2C8E85BE-998A-4D9D-8C8F-1414D03BC7A3}" dt="2022-11-30T00:24:33.033" v="210" actId="1076"/>
          <ac:picMkLst>
            <pc:docMk/>
            <pc:sldMk cId="2859719444" sldId="273"/>
            <ac:picMk id="2" creationId="{7468E156-330C-89A8-16E9-DA6F8843DF8D}"/>
          </ac:picMkLst>
        </pc:picChg>
        <pc:picChg chg="add del mod">
          <ac:chgData name="Patel, Shrey Darshan" userId="cffa4379-9f94-47b3-9e5e-f980189f492b" providerId="ADAL" clId="{2C8E85BE-998A-4D9D-8C8F-1414D03BC7A3}" dt="2022-11-30T00:17:13.020" v="200" actId="478"/>
          <ac:picMkLst>
            <pc:docMk/>
            <pc:sldMk cId="2859719444" sldId="273"/>
            <ac:picMk id="1026" creationId="{A0ACFB9B-5452-6B13-2A54-249C95EA4D22}"/>
          </ac:picMkLst>
        </pc:picChg>
        <pc:picChg chg="add mod">
          <ac:chgData name="Patel, Shrey Darshan" userId="cffa4379-9f94-47b3-9e5e-f980189f492b" providerId="ADAL" clId="{2C8E85BE-998A-4D9D-8C8F-1414D03BC7A3}" dt="2022-11-30T00:18:09.381" v="209" actId="1076"/>
          <ac:picMkLst>
            <pc:docMk/>
            <pc:sldMk cId="2859719444" sldId="273"/>
            <ac:picMk id="1028" creationId="{67908CD4-48A2-A905-7438-D59B2942E802}"/>
          </ac:picMkLst>
        </pc:picChg>
      </pc:sldChg>
    </pc:docChg>
  </pc:docChgLst>
  <pc:docChgLst>
    <pc:chgData name="Dsilva, Sheldon Carl" userId="S::sxd210058@utdallas.edu::c6fa9d6e-ade6-4bfd-88f9-93c2d3f172da" providerId="AD" clId="Web-{C22D2D21-38D8-9FBB-430A-1D77AE2A7A70}"/>
    <pc:docChg chg="addSld delSld modSld sldOrd addMainMaster delMainMaster">
      <pc:chgData name="Dsilva, Sheldon Carl" userId="S::sxd210058@utdallas.edu::c6fa9d6e-ade6-4bfd-88f9-93c2d3f172da" providerId="AD" clId="Web-{C22D2D21-38D8-9FBB-430A-1D77AE2A7A70}" dt="2022-11-30T00:28:30.386" v="304" actId="1076"/>
      <pc:docMkLst>
        <pc:docMk/>
      </pc:docMkLst>
      <pc:sldChg chg="addSp delSp modSp mod modClrScheme delDesignElem chgLayout">
        <pc:chgData name="Dsilva, Sheldon Carl" userId="S::sxd210058@utdallas.edu::c6fa9d6e-ade6-4bfd-88f9-93c2d3f172da" providerId="AD" clId="Web-{C22D2D21-38D8-9FBB-430A-1D77AE2A7A70}" dt="2022-11-29T23:58:20.698" v="256" actId="20577"/>
        <pc:sldMkLst>
          <pc:docMk/>
          <pc:sldMk cId="2146438374" sldId="257"/>
        </pc:sldMkLst>
        <pc:spChg chg="mod ord">
          <ac:chgData name="Dsilva, Sheldon Carl" userId="S::sxd210058@utdallas.edu::c6fa9d6e-ade6-4bfd-88f9-93c2d3f172da" providerId="AD" clId="Web-{C22D2D21-38D8-9FBB-430A-1D77AE2A7A70}" dt="2022-11-29T23:42:48.517" v="158"/>
          <ac:spMkLst>
            <pc:docMk/>
            <pc:sldMk cId="2146438374" sldId="257"/>
            <ac:spMk id="2" creationId="{0C9AF0BB-75AE-72AF-2385-6DE1C41F9313}"/>
          </ac:spMkLst>
        </pc:spChg>
        <pc:spChg chg="mod ord">
          <ac:chgData name="Dsilva, Sheldon Carl" userId="S::sxd210058@utdallas.edu::c6fa9d6e-ade6-4bfd-88f9-93c2d3f172da" providerId="AD" clId="Web-{C22D2D21-38D8-9FBB-430A-1D77AE2A7A70}" dt="2022-11-29T23:58:20.698" v="256" actId="20577"/>
          <ac:spMkLst>
            <pc:docMk/>
            <pc:sldMk cId="2146438374" sldId="257"/>
            <ac:spMk id="3" creationId="{D1B13D63-904F-D8FB-2F80-A85FB28674F4}"/>
          </ac:spMkLst>
        </pc:spChg>
        <pc:spChg chg="add mod">
          <ac:chgData name="Dsilva, Sheldon Carl" userId="S::sxd210058@utdallas.edu::c6fa9d6e-ade6-4bfd-88f9-93c2d3f172da" providerId="AD" clId="Web-{C22D2D21-38D8-9FBB-430A-1D77AE2A7A70}" dt="2022-11-29T23:54:35.614" v="229" actId="20577"/>
          <ac:spMkLst>
            <pc:docMk/>
            <pc:sldMk cId="2146438374" sldId="257"/>
            <ac:spMk id="6" creationId="{BA1D4E5C-AE5E-693D-E32F-800AA6678E17}"/>
          </ac:spMkLst>
        </pc:spChg>
        <pc:spChg chg="del">
          <ac:chgData name="Dsilva, Sheldon Carl" userId="S::sxd210058@utdallas.edu::c6fa9d6e-ade6-4bfd-88f9-93c2d3f172da" providerId="AD" clId="Web-{C22D2D21-38D8-9FBB-430A-1D77AE2A7A70}" dt="2022-11-29T23:41:22.765" v="155"/>
          <ac:spMkLst>
            <pc:docMk/>
            <pc:sldMk cId="2146438374" sldId="257"/>
            <ac:spMk id="11" creationId="{2B566528-1B12-4246-9431-5C2D7D081168}"/>
          </ac:spMkLst>
        </pc:spChg>
        <pc:spChg chg="del">
          <ac:chgData name="Dsilva, Sheldon Carl" userId="S::sxd210058@utdallas.edu::c6fa9d6e-ade6-4bfd-88f9-93c2d3f172da" providerId="AD" clId="Web-{C22D2D21-38D8-9FBB-430A-1D77AE2A7A70}" dt="2022-11-29T23:41:22.765" v="155"/>
          <ac:spMkLst>
            <pc:docMk/>
            <pc:sldMk cId="2146438374" sldId="257"/>
            <ac:spMk id="16" creationId="{2E80C965-DB6D-4F81-9E9E-B027384D0BD6}"/>
          </ac:spMkLst>
        </pc:spChg>
        <pc:spChg chg="del">
          <ac:chgData name="Dsilva, Sheldon Carl" userId="S::sxd210058@utdallas.edu::c6fa9d6e-ade6-4bfd-88f9-93c2d3f172da" providerId="AD" clId="Web-{C22D2D21-38D8-9FBB-430A-1D77AE2A7A70}" dt="2022-11-29T23:41:22.765" v="155"/>
          <ac:spMkLst>
            <pc:docMk/>
            <pc:sldMk cId="2146438374" sldId="257"/>
            <ac:spMk id="18" creationId="{A580F890-B085-4E95-96AA-55AEBEC5CE6E}"/>
          </ac:spMkLst>
        </pc:spChg>
        <pc:spChg chg="del">
          <ac:chgData name="Dsilva, Sheldon Carl" userId="S::sxd210058@utdallas.edu::c6fa9d6e-ade6-4bfd-88f9-93c2d3f172da" providerId="AD" clId="Web-{C22D2D21-38D8-9FBB-430A-1D77AE2A7A70}" dt="2022-11-29T23:41:22.765" v="155"/>
          <ac:spMkLst>
            <pc:docMk/>
            <pc:sldMk cId="2146438374" sldId="257"/>
            <ac:spMk id="20" creationId="{D3F51FEB-38FB-4F6C-9F7B-2F2AFAB65463}"/>
          </ac:spMkLst>
        </pc:spChg>
        <pc:spChg chg="del">
          <ac:chgData name="Dsilva, Sheldon Carl" userId="S::sxd210058@utdallas.edu::c6fa9d6e-ade6-4bfd-88f9-93c2d3f172da" providerId="AD" clId="Web-{C22D2D21-38D8-9FBB-430A-1D77AE2A7A70}" dt="2022-11-29T23:41:22.765" v="155"/>
          <ac:spMkLst>
            <pc:docMk/>
            <pc:sldMk cId="2146438374" sldId="257"/>
            <ac:spMk id="22" creationId="{1E547BA6-BAE0-43BB-A7CA-60F69CE252F0}"/>
          </ac:spMkLst>
        </pc:spChg>
        <pc:picChg chg="add">
          <ac:chgData name="Dsilva, Sheldon Carl" userId="S::sxd210058@utdallas.edu::c6fa9d6e-ade6-4bfd-88f9-93c2d3f172da" providerId="AD" clId="Web-{C22D2D21-38D8-9FBB-430A-1D77AE2A7A70}" dt="2022-11-29T23:45:03.771" v="175"/>
          <ac:picMkLst>
            <pc:docMk/>
            <pc:sldMk cId="2146438374" sldId="257"/>
            <ac:picMk id="5" creationId="{92E43C3E-B3CE-E363-B5B7-7773578DB0D0}"/>
          </ac:picMkLst>
        </pc:picChg>
      </pc:sldChg>
      <pc:sldChg chg="addSp modSp mod modClrScheme chgLayout">
        <pc:chgData name="Dsilva, Sheldon Carl" userId="S::sxd210058@utdallas.edu::c6fa9d6e-ade6-4bfd-88f9-93c2d3f172da" providerId="AD" clId="Web-{C22D2D21-38D8-9FBB-430A-1D77AE2A7A70}" dt="2022-11-29T23:55:31.928" v="241"/>
        <pc:sldMkLst>
          <pc:docMk/>
          <pc:sldMk cId="0" sldId="259"/>
        </pc:sldMkLst>
        <pc:spChg chg="mod ord">
          <ac:chgData name="Dsilva, Sheldon Carl" userId="S::sxd210058@utdallas.edu::c6fa9d6e-ade6-4bfd-88f9-93c2d3f172da" providerId="AD" clId="Web-{C22D2D21-38D8-9FBB-430A-1D77AE2A7A70}" dt="2022-11-29T23:42:48.517" v="158"/>
          <ac:spMkLst>
            <pc:docMk/>
            <pc:sldMk cId="0" sldId="259"/>
            <ac:spMk id="298" creationId="{00000000-0000-0000-0000-000000000000}"/>
          </ac:spMkLst>
        </pc:spChg>
        <pc:spChg chg="add">
          <ac:chgData name="Dsilva, Sheldon Carl" userId="S::sxd210058@utdallas.edu::c6fa9d6e-ade6-4bfd-88f9-93c2d3f172da" providerId="AD" clId="Web-{C22D2D21-38D8-9FBB-430A-1D77AE2A7A70}" dt="2022-11-29T23:55:31.928" v="241"/>
          <ac:spMkLst>
            <pc:docMk/>
            <pc:sldMk cId="0" sldId="259"/>
            <ac:spMk id="351" creationId="{D8785E42-F0FE-872A-855B-7BFF7C328B9A}"/>
          </ac:spMkLst>
        </pc:spChg>
        <pc:picChg chg="add">
          <ac:chgData name="Dsilva, Sheldon Carl" userId="S::sxd210058@utdallas.edu::c6fa9d6e-ade6-4bfd-88f9-93c2d3f172da" providerId="AD" clId="Web-{C22D2D21-38D8-9FBB-430A-1D77AE2A7A70}" dt="2022-11-29T23:45:19.083" v="179"/>
          <ac:picMkLst>
            <pc:docMk/>
            <pc:sldMk cId="0" sldId="259"/>
            <ac:picMk id="285" creationId="{11C9F131-67EF-8A55-33E8-666718117392}"/>
          </ac:picMkLst>
        </pc:picChg>
      </pc:sldChg>
      <pc:sldChg chg="addSp delSp modSp mod modClrScheme delDesignElem chgLayout">
        <pc:chgData name="Dsilva, Sheldon Carl" userId="S::sxd210058@utdallas.edu::c6fa9d6e-ade6-4bfd-88f9-93c2d3f172da" providerId="AD" clId="Web-{C22D2D21-38D8-9FBB-430A-1D77AE2A7A70}" dt="2022-11-30T00:27:55.495" v="300" actId="20577"/>
        <pc:sldMkLst>
          <pc:docMk/>
          <pc:sldMk cId="0" sldId="260"/>
        </pc:sldMkLst>
        <pc:spChg chg="add mod">
          <ac:chgData name="Dsilva, Sheldon Carl" userId="S::sxd210058@utdallas.edu::c6fa9d6e-ade6-4bfd-88f9-93c2d3f172da" providerId="AD" clId="Web-{C22D2D21-38D8-9FBB-430A-1D77AE2A7A70}" dt="2022-11-29T23:55:58.210" v="244" actId="1076"/>
          <ac:spMkLst>
            <pc:docMk/>
            <pc:sldMk cId="0" sldId="260"/>
            <ac:spMk id="6" creationId="{5C8408B0-9262-BC2D-D5B4-D48C1F147D71}"/>
          </ac:spMkLst>
        </pc:spChg>
        <pc:spChg chg="mod ord">
          <ac:chgData name="Dsilva, Sheldon Carl" userId="S::sxd210058@utdallas.edu::c6fa9d6e-ade6-4bfd-88f9-93c2d3f172da" providerId="AD" clId="Web-{C22D2D21-38D8-9FBB-430A-1D77AE2A7A70}" dt="2022-11-30T00:27:55.495" v="300" actId="20577"/>
          <ac:spMkLst>
            <pc:docMk/>
            <pc:sldMk cId="0" sldId="260"/>
            <ac:spMk id="306" creationId="{00000000-0000-0000-0000-000000000000}"/>
          </ac:spMkLst>
        </pc:spChg>
        <pc:spChg chg="mod ord">
          <ac:chgData name="Dsilva, Sheldon Carl" userId="S::sxd210058@utdallas.edu::c6fa9d6e-ade6-4bfd-88f9-93c2d3f172da" providerId="AD" clId="Web-{C22D2D21-38D8-9FBB-430A-1D77AE2A7A70}" dt="2022-11-29T23:43:05.955" v="159" actId="1076"/>
          <ac:spMkLst>
            <pc:docMk/>
            <pc:sldMk cId="0" sldId="260"/>
            <ac:spMk id="307" creationId="{00000000-0000-0000-0000-000000000000}"/>
          </ac:spMkLst>
        </pc:spChg>
        <pc:spChg chg="del">
          <ac:chgData name="Dsilva, Sheldon Carl" userId="S::sxd210058@utdallas.edu::c6fa9d6e-ade6-4bfd-88f9-93c2d3f172da" providerId="AD" clId="Web-{C22D2D21-38D8-9FBB-430A-1D77AE2A7A70}" dt="2022-11-29T23:41:22.765" v="155"/>
          <ac:spMkLst>
            <pc:docMk/>
            <pc:sldMk cId="0" sldId="260"/>
            <ac:spMk id="314" creationId="{2B566528-1B12-4246-9431-5C2D7D081168}"/>
          </ac:spMkLst>
        </pc:spChg>
        <pc:grpChg chg="del">
          <ac:chgData name="Dsilva, Sheldon Carl" userId="S::sxd210058@utdallas.edu::c6fa9d6e-ade6-4bfd-88f9-93c2d3f172da" providerId="AD" clId="Web-{C22D2D21-38D8-9FBB-430A-1D77AE2A7A70}" dt="2022-11-29T23:41:22.765" v="155"/>
          <ac:grpSpMkLst>
            <pc:docMk/>
            <pc:sldMk cId="0" sldId="260"/>
            <ac:grpSpMk id="316" creationId="{5995D10D-E9C9-47DB-AE7E-801FEF38F5C9}"/>
          </ac:grpSpMkLst>
        </pc:grpChg>
        <pc:picChg chg="add mod">
          <ac:chgData name="Dsilva, Sheldon Carl" userId="S::sxd210058@utdallas.edu::c6fa9d6e-ade6-4bfd-88f9-93c2d3f172da" providerId="AD" clId="Web-{C22D2D21-38D8-9FBB-430A-1D77AE2A7A70}" dt="2022-11-30T00:16:58.274" v="290" actId="1076"/>
          <ac:picMkLst>
            <pc:docMk/>
            <pc:sldMk cId="0" sldId="260"/>
            <ac:picMk id="4" creationId="{F0C40629-FE08-5885-8F9F-0D9865BD095A}"/>
          </ac:picMkLst>
        </pc:picChg>
        <pc:picChg chg="mod">
          <ac:chgData name="Dsilva, Sheldon Carl" userId="S::sxd210058@utdallas.edu::c6fa9d6e-ade6-4bfd-88f9-93c2d3f172da" providerId="AD" clId="Web-{C22D2D21-38D8-9FBB-430A-1D77AE2A7A70}" dt="2022-11-30T00:18:46.418" v="295" actId="14100"/>
          <ac:picMkLst>
            <pc:docMk/>
            <pc:sldMk cId="0" sldId="260"/>
            <ac:picMk id="308" creationId="{00000000-0000-0000-0000-000000000000}"/>
          </ac:picMkLst>
        </pc:picChg>
        <pc:picChg chg="mod">
          <ac:chgData name="Dsilva, Sheldon Carl" userId="S::sxd210058@utdallas.edu::c6fa9d6e-ade6-4bfd-88f9-93c2d3f172da" providerId="AD" clId="Web-{C22D2D21-38D8-9FBB-430A-1D77AE2A7A70}" dt="2022-11-30T00:18:28.480" v="292" actId="14100"/>
          <ac:picMkLst>
            <pc:docMk/>
            <pc:sldMk cId="0" sldId="260"/>
            <ac:picMk id="309" creationId="{00000000-0000-0000-0000-000000000000}"/>
          </ac:picMkLst>
        </pc:picChg>
      </pc:sldChg>
      <pc:sldChg chg="addSp modSp mod modClrScheme chgLayout">
        <pc:chgData name="Dsilva, Sheldon Carl" userId="S::sxd210058@utdallas.edu::c6fa9d6e-ade6-4bfd-88f9-93c2d3f172da" providerId="AD" clId="Web-{C22D2D21-38D8-9FBB-430A-1D77AE2A7A70}" dt="2022-11-30T00:28:30.386" v="304" actId="1076"/>
        <pc:sldMkLst>
          <pc:docMk/>
          <pc:sldMk cId="0" sldId="261"/>
        </pc:sldMkLst>
        <pc:spChg chg="mod ord">
          <ac:chgData name="Dsilva, Sheldon Carl" userId="S::sxd210058@utdallas.edu::c6fa9d6e-ade6-4bfd-88f9-93c2d3f172da" providerId="AD" clId="Web-{C22D2D21-38D8-9FBB-430A-1D77AE2A7A70}" dt="2022-11-29T23:42:48.517" v="158"/>
          <ac:spMkLst>
            <pc:docMk/>
            <pc:sldMk cId="0" sldId="261"/>
            <ac:spMk id="314" creationId="{00000000-0000-0000-0000-000000000000}"/>
          </ac:spMkLst>
        </pc:spChg>
        <pc:spChg chg="add">
          <ac:chgData name="Dsilva, Sheldon Carl" userId="S::sxd210058@utdallas.edu::c6fa9d6e-ade6-4bfd-88f9-93c2d3f172da" providerId="AD" clId="Web-{C22D2D21-38D8-9FBB-430A-1D77AE2A7A70}" dt="2022-11-29T23:55:34.944" v="242"/>
          <ac:spMkLst>
            <pc:docMk/>
            <pc:sldMk cId="0" sldId="261"/>
            <ac:spMk id="1004" creationId="{E753518A-9ADA-9835-47F9-9AEF6D148697}"/>
          </ac:spMkLst>
        </pc:spChg>
        <pc:graphicFrameChg chg="mod modGraphic">
          <ac:chgData name="Dsilva, Sheldon Carl" userId="S::sxd210058@utdallas.edu::c6fa9d6e-ade6-4bfd-88f9-93c2d3f172da" providerId="AD" clId="Web-{C22D2D21-38D8-9FBB-430A-1D77AE2A7A70}" dt="2022-11-30T00:28:18.949" v="301" actId="1076"/>
          <ac:graphicFrameMkLst>
            <pc:docMk/>
            <pc:sldMk cId="0" sldId="261"/>
            <ac:graphicFrameMk id="893" creationId="{D5C5D53E-EA9D-C8CE-03DB-3F5D70667DE0}"/>
          </ac:graphicFrameMkLst>
        </pc:graphicFrameChg>
        <pc:picChg chg="mod">
          <ac:chgData name="Dsilva, Sheldon Carl" userId="S::sxd210058@utdallas.edu::c6fa9d6e-ade6-4bfd-88f9-93c2d3f172da" providerId="AD" clId="Web-{C22D2D21-38D8-9FBB-430A-1D77AE2A7A70}" dt="2022-11-29T23:43:16.002" v="161" actId="1076"/>
          <ac:picMkLst>
            <pc:docMk/>
            <pc:sldMk cId="0" sldId="261"/>
            <ac:picMk id="2" creationId="{3768A55B-B031-C7DD-3DD0-5EF88107A97B}"/>
          </ac:picMkLst>
        </pc:picChg>
        <pc:picChg chg="mod">
          <ac:chgData name="Dsilva, Sheldon Carl" userId="S::sxd210058@utdallas.edu::c6fa9d6e-ade6-4bfd-88f9-93c2d3f172da" providerId="AD" clId="Web-{C22D2D21-38D8-9FBB-430A-1D77AE2A7A70}" dt="2022-11-29T23:43:17.877" v="162" actId="1076"/>
          <ac:picMkLst>
            <pc:docMk/>
            <pc:sldMk cId="0" sldId="261"/>
            <ac:picMk id="315" creationId="{00000000-0000-0000-0000-000000000000}"/>
          </ac:picMkLst>
        </pc:picChg>
        <pc:picChg chg="mod">
          <ac:chgData name="Dsilva, Sheldon Carl" userId="S::sxd210058@utdallas.edu::c6fa9d6e-ade6-4bfd-88f9-93c2d3f172da" providerId="AD" clId="Web-{C22D2D21-38D8-9FBB-430A-1D77AE2A7A70}" dt="2022-11-29T23:43:20.049" v="163" actId="1076"/>
          <ac:picMkLst>
            <pc:docMk/>
            <pc:sldMk cId="0" sldId="261"/>
            <ac:picMk id="317" creationId="{00000000-0000-0000-0000-000000000000}"/>
          </ac:picMkLst>
        </pc:picChg>
        <pc:picChg chg="add">
          <ac:chgData name="Dsilva, Sheldon Carl" userId="S::sxd210058@utdallas.edu::c6fa9d6e-ade6-4bfd-88f9-93c2d3f172da" providerId="AD" clId="Web-{C22D2D21-38D8-9FBB-430A-1D77AE2A7A70}" dt="2022-11-29T23:45:23.146" v="180"/>
          <ac:picMkLst>
            <pc:docMk/>
            <pc:sldMk cId="0" sldId="261"/>
            <ac:picMk id="879" creationId="{C9EE7599-3EFD-9574-0FB2-E2E32CED757A}"/>
          </ac:picMkLst>
        </pc:picChg>
        <pc:picChg chg="add mod">
          <ac:chgData name="Dsilva, Sheldon Carl" userId="S::sxd210058@utdallas.edu::c6fa9d6e-ade6-4bfd-88f9-93c2d3f172da" providerId="AD" clId="Web-{C22D2D21-38D8-9FBB-430A-1D77AE2A7A70}" dt="2022-11-30T00:28:30.386" v="304" actId="1076"/>
          <ac:picMkLst>
            <pc:docMk/>
            <pc:sldMk cId="0" sldId="261"/>
            <ac:picMk id="1254" creationId="{83DCC39B-02C7-31B0-7B66-2C7D682BBF64}"/>
          </ac:picMkLst>
        </pc:picChg>
      </pc:sldChg>
      <pc:sldChg chg="addSp modSp mod modClrScheme chgLayout">
        <pc:chgData name="Dsilva, Sheldon Carl" userId="S::sxd210058@utdallas.edu::c6fa9d6e-ade6-4bfd-88f9-93c2d3f172da" providerId="AD" clId="Web-{C22D2D21-38D8-9FBB-430A-1D77AE2A7A70}" dt="2022-11-29T23:56:02.476" v="245"/>
        <pc:sldMkLst>
          <pc:docMk/>
          <pc:sldMk cId="0" sldId="263"/>
        </pc:sldMkLst>
        <pc:spChg chg="add">
          <ac:chgData name="Dsilva, Sheldon Carl" userId="S::sxd210058@utdallas.edu::c6fa9d6e-ade6-4bfd-88f9-93c2d3f172da" providerId="AD" clId="Web-{C22D2D21-38D8-9FBB-430A-1D77AE2A7A70}" dt="2022-11-29T23:56:02.476" v="245"/>
          <ac:spMkLst>
            <pc:docMk/>
            <pc:sldMk cId="0" sldId="263"/>
            <ac:spMk id="6" creationId="{4B1F1E2A-D816-51C0-79F2-F18902BB4AF3}"/>
          </ac:spMkLst>
        </pc:spChg>
        <pc:spChg chg="mod ord">
          <ac:chgData name="Dsilva, Sheldon Carl" userId="S::sxd210058@utdallas.edu::c6fa9d6e-ade6-4bfd-88f9-93c2d3f172da" providerId="AD" clId="Web-{C22D2D21-38D8-9FBB-430A-1D77AE2A7A70}" dt="2022-11-29T23:50:52.124" v="204"/>
          <ac:spMkLst>
            <pc:docMk/>
            <pc:sldMk cId="0" sldId="263"/>
            <ac:spMk id="329" creationId="{00000000-0000-0000-0000-000000000000}"/>
          </ac:spMkLst>
        </pc:spChg>
        <pc:spChg chg="mod ord">
          <ac:chgData name="Dsilva, Sheldon Carl" userId="S::sxd210058@utdallas.edu::c6fa9d6e-ade6-4bfd-88f9-93c2d3f172da" providerId="AD" clId="Web-{C22D2D21-38D8-9FBB-430A-1D77AE2A7A70}" dt="2022-11-29T23:50:52.124" v="204"/>
          <ac:spMkLst>
            <pc:docMk/>
            <pc:sldMk cId="0" sldId="263"/>
            <ac:spMk id="330" creationId="{00000000-0000-0000-0000-000000000000}"/>
          </ac:spMkLst>
        </pc:spChg>
        <pc:picChg chg="add">
          <ac:chgData name="Dsilva, Sheldon Carl" userId="S::sxd210058@utdallas.edu::c6fa9d6e-ade6-4bfd-88f9-93c2d3f172da" providerId="AD" clId="Web-{C22D2D21-38D8-9FBB-430A-1D77AE2A7A70}" dt="2022-11-29T23:45:37.928" v="183"/>
          <ac:picMkLst>
            <pc:docMk/>
            <pc:sldMk cId="0" sldId="263"/>
            <ac:picMk id="3" creationId="{5E972AFF-CBF8-EB9E-357F-14A8C5394C7D}"/>
          </ac:picMkLst>
        </pc:picChg>
      </pc:sldChg>
      <pc:sldChg chg="addSp modSp mod modClrScheme chgLayout">
        <pc:chgData name="Dsilva, Sheldon Carl" userId="S::sxd210058@utdallas.edu::c6fa9d6e-ade6-4bfd-88f9-93c2d3f172da" providerId="AD" clId="Web-{C22D2D21-38D8-9FBB-430A-1D77AE2A7A70}" dt="2022-11-29T23:56:07.585" v="247"/>
        <pc:sldMkLst>
          <pc:docMk/>
          <pc:sldMk cId="3436817219" sldId="265"/>
        </pc:sldMkLst>
        <pc:spChg chg="mod ord">
          <ac:chgData name="Dsilva, Sheldon Carl" userId="S::sxd210058@utdallas.edu::c6fa9d6e-ade6-4bfd-88f9-93c2d3f172da" providerId="AD" clId="Web-{C22D2D21-38D8-9FBB-430A-1D77AE2A7A70}" dt="2022-11-29T23:42:48.517" v="158"/>
          <ac:spMkLst>
            <pc:docMk/>
            <pc:sldMk cId="3436817219" sldId="265"/>
            <ac:spMk id="2" creationId="{B4165F4B-437F-DA21-83E1-946E142EEE47}"/>
          </ac:spMkLst>
        </pc:spChg>
        <pc:spChg chg="mod ord">
          <ac:chgData name="Dsilva, Sheldon Carl" userId="S::sxd210058@utdallas.edu::c6fa9d6e-ade6-4bfd-88f9-93c2d3f172da" providerId="AD" clId="Web-{C22D2D21-38D8-9FBB-430A-1D77AE2A7A70}" dt="2022-11-29T23:42:48.517" v="158"/>
          <ac:spMkLst>
            <pc:docMk/>
            <pc:sldMk cId="3436817219" sldId="265"/>
            <ac:spMk id="3" creationId="{BFEDD63F-2E12-AB89-D7D3-CA416CF1171D}"/>
          </ac:spMkLst>
        </pc:spChg>
        <pc:spChg chg="add">
          <ac:chgData name="Dsilva, Sheldon Carl" userId="S::sxd210058@utdallas.edu::c6fa9d6e-ade6-4bfd-88f9-93c2d3f172da" providerId="AD" clId="Web-{C22D2D21-38D8-9FBB-430A-1D77AE2A7A70}" dt="2022-11-29T23:56:07.585" v="247"/>
          <ac:spMkLst>
            <pc:docMk/>
            <pc:sldMk cId="3436817219" sldId="265"/>
            <ac:spMk id="7" creationId="{CA33F060-0DC3-F789-49CF-4D07C7F4CCBE}"/>
          </ac:spMkLst>
        </pc:spChg>
        <pc:picChg chg="add">
          <ac:chgData name="Dsilva, Sheldon Carl" userId="S::sxd210058@utdallas.edu::c6fa9d6e-ade6-4bfd-88f9-93c2d3f172da" providerId="AD" clId="Web-{C22D2D21-38D8-9FBB-430A-1D77AE2A7A70}" dt="2022-11-29T23:45:51.209" v="185"/>
          <ac:picMkLst>
            <pc:docMk/>
            <pc:sldMk cId="3436817219" sldId="265"/>
            <ac:picMk id="5" creationId="{619A4478-6A26-7A3D-FFD5-7E85CD2F0CA6}"/>
          </ac:picMkLst>
        </pc:picChg>
      </pc:sldChg>
      <pc:sldChg chg="del">
        <pc:chgData name="Dsilva, Sheldon Carl" userId="S::sxd210058@utdallas.edu::c6fa9d6e-ade6-4bfd-88f9-93c2d3f172da" providerId="AD" clId="Web-{C22D2D21-38D8-9FBB-430A-1D77AE2A7A70}" dt="2022-11-29T23:31:17.889" v="119"/>
        <pc:sldMkLst>
          <pc:docMk/>
          <pc:sldMk cId="420923992" sldId="267"/>
        </pc:sldMkLst>
      </pc:sldChg>
      <pc:sldChg chg="addSp delSp modSp new mod modClrScheme chgLayout">
        <pc:chgData name="Dsilva, Sheldon Carl" userId="S::sxd210058@utdallas.edu::c6fa9d6e-ade6-4bfd-88f9-93c2d3f172da" providerId="AD" clId="Web-{C22D2D21-38D8-9FBB-430A-1D77AE2A7A70}" dt="2022-11-29T23:55:27.365" v="240"/>
        <pc:sldMkLst>
          <pc:docMk/>
          <pc:sldMk cId="786733618" sldId="268"/>
        </pc:sldMkLst>
        <pc:spChg chg="mod ord">
          <ac:chgData name="Dsilva, Sheldon Carl" userId="S::sxd210058@utdallas.edu::c6fa9d6e-ade6-4bfd-88f9-93c2d3f172da" providerId="AD" clId="Web-{C22D2D21-38D8-9FBB-430A-1D77AE2A7A70}" dt="2022-11-29T23:42:48.517" v="158"/>
          <ac:spMkLst>
            <pc:docMk/>
            <pc:sldMk cId="786733618" sldId="268"/>
            <ac:spMk id="2" creationId="{E80A06FC-1DB7-709A-010D-C92141853BC6}"/>
          </ac:spMkLst>
        </pc:spChg>
        <pc:spChg chg="del mod">
          <ac:chgData name="Dsilva, Sheldon Carl" userId="S::sxd210058@utdallas.edu::c6fa9d6e-ade6-4bfd-88f9-93c2d3f172da" providerId="AD" clId="Web-{C22D2D21-38D8-9FBB-430A-1D77AE2A7A70}" dt="2022-11-29T23:20:58.435" v="5"/>
          <ac:spMkLst>
            <pc:docMk/>
            <pc:sldMk cId="786733618" sldId="268"/>
            <ac:spMk id="3" creationId="{1F419A3D-F65E-20A4-C31C-41177458D443}"/>
          </ac:spMkLst>
        </pc:spChg>
        <pc:spChg chg="add mod">
          <ac:chgData name="Dsilva, Sheldon Carl" userId="S::sxd210058@utdallas.edu::c6fa9d6e-ade6-4bfd-88f9-93c2d3f172da" providerId="AD" clId="Web-{C22D2D21-38D8-9FBB-430A-1D77AE2A7A70}" dt="2022-11-29T23:35:55.397" v="150" actId="20577"/>
          <ac:spMkLst>
            <pc:docMk/>
            <pc:sldMk cId="786733618" sldId="268"/>
            <ac:spMk id="3" creationId="{2F0176D0-7D0D-25E2-0A97-D25E81C1059D}"/>
          </ac:spMkLst>
        </pc:spChg>
        <pc:spChg chg="add">
          <ac:chgData name="Dsilva, Sheldon Carl" userId="S::sxd210058@utdallas.edu::c6fa9d6e-ade6-4bfd-88f9-93c2d3f172da" providerId="AD" clId="Web-{C22D2D21-38D8-9FBB-430A-1D77AE2A7A70}" dt="2022-11-29T23:55:27.365" v="240"/>
          <ac:spMkLst>
            <pc:docMk/>
            <pc:sldMk cId="786733618" sldId="268"/>
            <ac:spMk id="7" creationId="{E5B28E79-25B5-A5A9-9CD1-DBD23CAD3F7F}"/>
          </ac:spMkLst>
        </pc:spChg>
        <pc:spChg chg="add del mod">
          <ac:chgData name="Dsilva, Sheldon Carl" userId="S::sxd210058@utdallas.edu::c6fa9d6e-ade6-4bfd-88f9-93c2d3f172da" providerId="AD" clId="Web-{C22D2D21-38D8-9FBB-430A-1D77AE2A7A70}" dt="2022-11-29T23:21:14.311" v="35"/>
          <ac:spMkLst>
            <pc:docMk/>
            <pc:sldMk cId="786733618" sldId="268"/>
            <ac:spMk id="10" creationId="{B7B980EB-4021-A1E4-3F5F-E98469625BD2}"/>
          </ac:spMkLst>
        </pc:spChg>
        <pc:spChg chg="add del mod">
          <ac:chgData name="Dsilva, Sheldon Carl" userId="S::sxd210058@utdallas.edu::c6fa9d6e-ade6-4bfd-88f9-93c2d3f172da" providerId="AD" clId="Web-{C22D2D21-38D8-9FBB-430A-1D77AE2A7A70}" dt="2022-11-29T23:22:40.954" v="58"/>
          <ac:spMkLst>
            <pc:docMk/>
            <pc:sldMk cId="786733618" sldId="268"/>
            <ac:spMk id="16" creationId="{E4F44268-3559-4797-A3B1-241BEF80DE86}"/>
          </ac:spMkLst>
        </pc:spChg>
        <pc:spChg chg="add mod">
          <ac:chgData name="Dsilva, Sheldon Carl" userId="S::sxd210058@utdallas.edu::c6fa9d6e-ade6-4bfd-88f9-93c2d3f172da" providerId="AD" clId="Web-{C22D2D21-38D8-9FBB-430A-1D77AE2A7A70}" dt="2022-11-29T23:23:47.190" v="72" actId="14100"/>
          <ac:spMkLst>
            <pc:docMk/>
            <pc:sldMk cId="786733618" sldId="268"/>
            <ac:spMk id="19" creationId="{DDE1F4AB-70AA-6364-1B86-262DF8ECB303}"/>
          </ac:spMkLst>
        </pc:spChg>
        <pc:spChg chg="add mod">
          <ac:chgData name="Dsilva, Sheldon Carl" userId="S::sxd210058@utdallas.edu::c6fa9d6e-ade6-4bfd-88f9-93c2d3f172da" providerId="AD" clId="Web-{C22D2D21-38D8-9FBB-430A-1D77AE2A7A70}" dt="2022-11-29T23:24:05.300" v="77" actId="1076"/>
          <ac:spMkLst>
            <pc:docMk/>
            <pc:sldMk cId="786733618" sldId="268"/>
            <ac:spMk id="20" creationId="{A049E534-7C8C-AB3B-CE58-CA6ACAD969F3}"/>
          </ac:spMkLst>
        </pc:spChg>
        <pc:spChg chg="add mod">
          <ac:chgData name="Dsilva, Sheldon Carl" userId="S::sxd210058@utdallas.edu::c6fa9d6e-ade6-4bfd-88f9-93c2d3f172da" providerId="AD" clId="Web-{C22D2D21-38D8-9FBB-430A-1D77AE2A7A70}" dt="2022-11-29T23:24:23.816" v="82" actId="1076"/>
          <ac:spMkLst>
            <pc:docMk/>
            <pc:sldMk cId="786733618" sldId="268"/>
            <ac:spMk id="21" creationId="{C0F927BA-C4FA-10FE-8612-CABF43DD180C}"/>
          </ac:spMkLst>
        </pc:spChg>
        <pc:spChg chg="add mod">
          <ac:chgData name="Dsilva, Sheldon Carl" userId="S::sxd210058@utdallas.edu::c6fa9d6e-ade6-4bfd-88f9-93c2d3f172da" providerId="AD" clId="Web-{C22D2D21-38D8-9FBB-430A-1D77AE2A7A70}" dt="2022-11-29T23:24:46.520" v="88" actId="1076"/>
          <ac:spMkLst>
            <pc:docMk/>
            <pc:sldMk cId="786733618" sldId="268"/>
            <ac:spMk id="22" creationId="{B00FA22C-C6C2-F2D2-415E-8F4448744CE2}"/>
          </ac:spMkLst>
        </pc:spChg>
        <pc:spChg chg="add mod">
          <ac:chgData name="Dsilva, Sheldon Carl" userId="S::sxd210058@utdallas.edu::c6fa9d6e-ade6-4bfd-88f9-93c2d3f172da" providerId="AD" clId="Web-{C22D2D21-38D8-9FBB-430A-1D77AE2A7A70}" dt="2022-11-29T23:25:07.911" v="93" actId="1076"/>
          <ac:spMkLst>
            <pc:docMk/>
            <pc:sldMk cId="786733618" sldId="268"/>
            <ac:spMk id="23" creationId="{668AB8EE-8172-C46A-825D-5994E8DA29EB}"/>
          </ac:spMkLst>
        </pc:spChg>
        <pc:spChg chg="add mod">
          <ac:chgData name="Dsilva, Sheldon Carl" userId="S::sxd210058@utdallas.edu::c6fa9d6e-ade6-4bfd-88f9-93c2d3f172da" providerId="AD" clId="Web-{C22D2D21-38D8-9FBB-430A-1D77AE2A7A70}" dt="2022-11-29T23:25:28.708" v="98" actId="1076"/>
          <ac:spMkLst>
            <pc:docMk/>
            <pc:sldMk cId="786733618" sldId="268"/>
            <ac:spMk id="24" creationId="{CF3644FD-2E4B-5B6D-D88A-97664800B40E}"/>
          </ac:spMkLst>
        </pc:spChg>
        <pc:graphicFrameChg chg="add del mod modGraphic">
          <ac:chgData name="Dsilva, Sheldon Carl" userId="S::sxd210058@utdallas.edu::c6fa9d6e-ade6-4bfd-88f9-93c2d3f172da" providerId="AD" clId="Web-{C22D2D21-38D8-9FBB-430A-1D77AE2A7A70}" dt="2022-11-29T23:25:47.552" v="100"/>
          <ac:graphicFrameMkLst>
            <pc:docMk/>
            <pc:sldMk cId="786733618" sldId="268"/>
            <ac:graphicFrameMk id="25" creationId="{8B6CC053-963A-27F6-65C1-E6CA7E59C203}"/>
          </ac:graphicFrameMkLst>
        </pc:graphicFrameChg>
        <pc:picChg chg="add del mod">
          <ac:chgData name="Dsilva, Sheldon Carl" userId="S::sxd210058@utdallas.edu::c6fa9d6e-ade6-4bfd-88f9-93c2d3f172da" providerId="AD" clId="Web-{C22D2D21-38D8-9FBB-430A-1D77AE2A7A70}" dt="2022-11-29T23:21:14.311" v="41"/>
          <ac:picMkLst>
            <pc:docMk/>
            <pc:sldMk cId="786733618" sldId="268"/>
            <ac:picMk id="4" creationId="{7DA765D6-DBA5-57E3-EBAE-8CB67DEADAA9}"/>
          </ac:picMkLst>
        </pc:picChg>
        <pc:picChg chg="add">
          <ac:chgData name="Dsilva, Sheldon Carl" userId="S::sxd210058@utdallas.edu::c6fa9d6e-ade6-4bfd-88f9-93c2d3f172da" providerId="AD" clId="Web-{C22D2D21-38D8-9FBB-430A-1D77AE2A7A70}" dt="2022-11-29T23:45:15.771" v="178"/>
          <ac:picMkLst>
            <pc:docMk/>
            <pc:sldMk cId="786733618" sldId="268"/>
            <ac:picMk id="5" creationId="{5D4EE243-DF0E-2536-7F13-1DC82C0D09CA}"/>
          </ac:picMkLst>
        </pc:picChg>
        <pc:picChg chg="add del mod">
          <ac:chgData name="Dsilva, Sheldon Carl" userId="S::sxd210058@utdallas.edu::c6fa9d6e-ade6-4bfd-88f9-93c2d3f172da" providerId="AD" clId="Web-{C22D2D21-38D8-9FBB-430A-1D77AE2A7A70}" dt="2022-11-29T23:21:14.311" v="40"/>
          <ac:picMkLst>
            <pc:docMk/>
            <pc:sldMk cId="786733618" sldId="268"/>
            <ac:picMk id="5" creationId="{BB8496C8-0CA2-8B95-8F35-13B7C42B524A}"/>
          </ac:picMkLst>
        </pc:picChg>
        <pc:picChg chg="add del mod">
          <ac:chgData name="Dsilva, Sheldon Carl" userId="S::sxd210058@utdallas.edu::c6fa9d6e-ade6-4bfd-88f9-93c2d3f172da" providerId="AD" clId="Web-{C22D2D21-38D8-9FBB-430A-1D77AE2A7A70}" dt="2022-11-29T23:21:14.311" v="39"/>
          <ac:picMkLst>
            <pc:docMk/>
            <pc:sldMk cId="786733618" sldId="268"/>
            <ac:picMk id="6" creationId="{927757B0-7A59-8277-28BE-DA39D7B98C70}"/>
          </ac:picMkLst>
        </pc:picChg>
        <pc:picChg chg="add del mod">
          <ac:chgData name="Dsilva, Sheldon Carl" userId="S::sxd210058@utdallas.edu::c6fa9d6e-ade6-4bfd-88f9-93c2d3f172da" providerId="AD" clId="Web-{C22D2D21-38D8-9FBB-430A-1D77AE2A7A70}" dt="2022-11-29T23:21:14.311" v="38"/>
          <ac:picMkLst>
            <pc:docMk/>
            <pc:sldMk cId="786733618" sldId="268"/>
            <ac:picMk id="7" creationId="{2FAC1755-15E6-34D3-C5A8-1A3781062605}"/>
          </ac:picMkLst>
        </pc:picChg>
        <pc:picChg chg="add del mod">
          <ac:chgData name="Dsilva, Sheldon Carl" userId="S::sxd210058@utdallas.edu::c6fa9d6e-ade6-4bfd-88f9-93c2d3f172da" providerId="AD" clId="Web-{C22D2D21-38D8-9FBB-430A-1D77AE2A7A70}" dt="2022-11-29T23:21:14.311" v="37"/>
          <ac:picMkLst>
            <pc:docMk/>
            <pc:sldMk cId="786733618" sldId="268"/>
            <ac:picMk id="8" creationId="{D311D3D0-0074-C04E-9E38-510E319A899D}"/>
          </ac:picMkLst>
        </pc:picChg>
        <pc:picChg chg="add del mod">
          <ac:chgData name="Dsilva, Sheldon Carl" userId="S::sxd210058@utdallas.edu::c6fa9d6e-ade6-4bfd-88f9-93c2d3f172da" providerId="AD" clId="Web-{C22D2D21-38D8-9FBB-430A-1D77AE2A7A70}" dt="2022-11-29T23:21:14.311" v="36"/>
          <ac:picMkLst>
            <pc:docMk/>
            <pc:sldMk cId="786733618" sldId="268"/>
            <ac:picMk id="9" creationId="{A9D14506-8738-CE10-3E10-D9242CE556AD}"/>
          </ac:picMkLst>
        </pc:picChg>
        <pc:picChg chg="add del mod">
          <ac:chgData name="Dsilva, Sheldon Carl" userId="S::sxd210058@utdallas.edu::c6fa9d6e-ade6-4bfd-88f9-93c2d3f172da" providerId="AD" clId="Web-{C22D2D21-38D8-9FBB-430A-1D77AE2A7A70}" dt="2022-11-29T23:21:30.499" v="44"/>
          <ac:picMkLst>
            <pc:docMk/>
            <pc:sldMk cId="786733618" sldId="268"/>
            <ac:picMk id="11" creationId="{7DAF04C6-73ED-F518-E538-4FCB08A6E4AF}"/>
          </ac:picMkLst>
        </pc:picChg>
        <pc:picChg chg="add mod modCrop">
          <ac:chgData name="Dsilva, Sheldon Carl" userId="S::sxd210058@utdallas.edu::c6fa9d6e-ade6-4bfd-88f9-93c2d3f172da" providerId="AD" clId="Web-{C22D2D21-38D8-9FBB-430A-1D77AE2A7A70}" dt="2022-11-29T23:23:31.486" v="68" actId="1076"/>
          <ac:picMkLst>
            <pc:docMk/>
            <pc:sldMk cId="786733618" sldId="268"/>
            <ac:picMk id="12" creationId="{64026D18-95E4-7A41-7B54-151882CCEDF4}"/>
          </ac:picMkLst>
        </pc:picChg>
        <pc:picChg chg="add mod">
          <ac:chgData name="Dsilva, Sheldon Carl" userId="S::sxd210058@utdallas.edu::c6fa9d6e-ade6-4bfd-88f9-93c2d3f172da" providerId="AD" clId="Web-{C22D2D21-38D8-9FBB-430A-1D77AE2A7A70}" dt="2022-11-29T23:23:25.971" v="67" actId="1076"/>
          <ac:picMkLst>
            <pc:docMk/>
            <pc:sldMk cId="786733618" sldId="268"/>
            <ac:picMk id="13" creationId="{34D204BA-0F03-9DBD-2294-EC9189A0C012}"/>
          </ac:picMkLst>
        </pc:picChg>
        <pc:picChg chg="add mod">
          <ac:chgData name="Dsilva, Sheldon Carl" userId="S::sxd210058@utdallas.edu::c6fa9d6e-ade6-4bfd-88f9-93c2d3f172da" providerId="AD" clId="Web-{C22D2D21-38D8-9FBB-430A-1D77AE2A7A70}" dt="2022-11-29T23:23:21.470" v="65" actId="1076"/>
          <ac:picMkLst>
            <pc:docMk/>
            <pc:sldMk cId="786733618" sldId="268"/>
            <ac:picMk id="14" creationId="{95779FE8-895D-178F-18E1-C24B2AF47585}"/>
          </ac:picMkLst>
        </pc:picChg>
        <pc:picChg chg="add mod">
          <ac:chgData name="Dsilva, Sheldon Carl" userId="S::sxd210058@utdallas.edu::c6fa9d6e-ade6-4bfd-88f9-93c2d3f172da" providerId="AD" clId="Web-{C22D2D21-38D8-9FBB-430A-1D77AE2A7A70}" dt="2022-11-29T23:23:18.377" v="64" actId="1076"/>
          <ac:picMkLst>
            <pc:docMk/>
            <pc:sldMk cId="786733618" sldId="268"/>
            <ac:picMk id="15" creationId="{0E838FB3-3C71-7AFB-61D4-B0E44FEF3917}"/>
          </ac:picMkLst>
        </pc:picChg>
        <pc:picChg chg="add mod">
          <ac:chgData name="Dsilva, Sheldon Carl" userId="S::sxd210058@utdallas.edu::c6fa9d6e-ade6-4bfd-88f9-93c2d3f172da" providerId="AD" clId="Web-{C22D2D21-38D8-9FBB-430A-1D77AE2A7A70}" dt="2022-11-29T23:23:15.408" v="63" actId="1076"/>
          <ac:picMkLst>
            <pc:docMk/>
            <pc:sldMk cId="786733618" sldId="268"/>
            <ac:picMk id="17" creationId="{7B702946-18B6-2BE8-7E08-7B403092FBFF}"/>
          </ac:picMkLst>
        </pc:picChg>
        <pc:picChg chg="add mod">
          <ac:chgData name="Dsilva, Sheldon Carl" userId="S::sxd210058@utdallas.edu::c6fa9d6e-ade6-4bfd-88f9-93c2d3f172da" providerId="AD" clId="Web-{C22D2D21-38D8-9FBB-430A-1D77AE2A7A70}" dt="2022-11-29T23:23:11.814" v="62" actId="1076"/>
          <ac:picMkLst>
            <pc:docMk/>
            <pc:sldMk cId="786733618" sldId="268"/>
            <ac:picMk id="18" creationId="{CECED02B-A1EF-CCBB-9205-F2C022C250C9}"/>
          </ac:picMkLst>
        </pc:picChg>
        <pc:picChg chg="add del mod">
          <ac:chgData name="Dsilva, Sheldon Carl" userId="S::sxd210058@utdallas.edu::c6fa9d6e-ade6-4bfd-88f9-93c2d3f172da" providerId="AD" clId="Web-{C22D2D21-38D8-9FBB-430A-1D77AE2A7A70}" dt="2022-11-29T23:26:15.631" v="102"/>
          <ac:picMkLst>
            <pc:docMk/>
            <pc:sldMk cId="786733618" sldId="268"/>
            <ac:picMk id="31" creationId="{38B72EF8-6523-BF8A-3D51-6A48C948B95E}"/>
          </ac:picMkLst>
        </pc:picChg>
        <pc:picChg chg="add mod">
          <ac:chgData name="Dsilva, Sheldon Carl" userId="S::sxd210058@utdallas.edu::c6fa9d6e-ade6-4bfd-88f9-93c2d3f172da" providerId="AD" clId="Web-{C22D2D21-38D8-9FBB-430A-1D77AE2A7A70}" dt="2022-11-29T23:26:31.257" v="105" actId="1076"/>
          <ac:picMkLst>
            <pc:docMk/>
            <pc:sldMk cId="786733618" sldId="268"/>
            <ac:picMk id="32" creationId="{3E133669-547D-5D24-9B6F-357918A200E7}"/>
          </ac:picMkLst>
        </pc:picChg>
        <pc:picChg chg="add mod">
          <ac:chgData name="Dsilva, Sheldon Carl" userId="S::sxd210058@utdallas.edu::c6fa9d6e-ade6-4bfd-88f9-93c2d3f172da" providerId="AD" clId="Web-{C22D2D21-38D8-9FBB-430A-1D77AE2A7A70}" dt="2022-11-29T23:26:40.382" v="107" actId="1076"/>
          <ac:picMkLst>
            <pc:docMk/>
            <pc:sldMk cId="786733618" sldId="268"/>
            <ac:picMk id="33" creationId="{A5CB52D6-0AEA-EE23-A190-37CADE0093ED}"/>
          </ac:picMkLst>
        </pc:picChg>
        <pc:picChg chg="add mod">
          <ac:chgData name="Dsilva, Sheldon Carl" userId="S::sxd210058@utdallas.edu::c6fa9d6e-ade6-4bfd-88f9-93c2d3f172da" providerId="AD" clId="Web-{C22D2D21-38D8-9FBB-430A-1D77AE2A7A70}" dt="2022-11-29T23:26:51.867" v="109" actId="1076"/>
          <ac:picMkLst>
            <pc:docMk/>
            <pc:sldMk cId="786733618" sldId="268"/>
            <ac:picMk id="34" creationId="{91AFDB4D-7D45-CD38-B4B2-AFDA8854C8C0}"/>
          </ac:picMkLst>
        </pc:picChg>
        <pc:picChg chg="add mod">
          <ac:chgData name="Dsilva, Sheldon Carl" userId="S::sxd210058@utdallas.edu::c6fa9d6e-ade6-4bfd-88f9-93c2d3f172da" providerId="AD" clId="Web-{C22D2D21-38D8-9FBB-430A-1D77AE2A7A70}" dt="2022-11-29T23:27:02.023" v="111" actId="1076"/>
          <ac:picMkLst>
            <pc:docMk/>
            <pc:sldMk cId="786733618" sldId="268"/>
            <ac:picMk id="35" creationId="{8A812454-4C60-22B8-2C80-725310CF2D53}"/>
          </ac:picMkLst>
        </pc:picChg>
        <pc:picChg chg="add mod">
          <ac:chgData name="Dsilva, Sheldon Carl" userId="S::sxd210058@utdallas.edu::c6fa9d6e-ade6-4bfd-88f9-93c2d3f172da" providerId="AD" clId="Web-{C22D2D21-38D8-9FBB-430A-1D77AE2A7A70}" dt="2022-11-29T23:27:20.711" v="113" actId="1076"/>
          <ac:picMkLst>
            <pc:docMk/>
            <pc:sldMk cId="786733618" sldId="268"/>
            <ac:picMk id="36" creationId="{86B1F8D0-2239-BA61-4A5E-275290D4616E}"/>
          </ac:picMkLst>
        </pc:picChg>
      </pc:sldChg>
      <pc:sldChg chg="addSp modSp mod modClrScheme chgLayout">
        <pc:chgData name="Dsilva, Sheldon Carl" userId="S::sxd210058@utdallas.edu::c6fa9d6e-ade6-4bfd-88f9-93c2d3f172da" providerId="AD" clId="Web-{C22D2D21-38D8-9FBB-430A-1D77AE2A7A70}" dt="2022-11-29T23:55:25.271" v="239"/>
        <pc:sldMkLst>
          <pc:docMk/>
          <pc:sldMk cId="3265437734" sldId="269"/>
        </pc:sldMkLst>
        <pc:spChg chg="mod ord">
          <ac:chgData name="Dsilva, Sheldon Carl" userId="S::sxd210058@utdallas.edu::c6fa9d6e-ade6-4bfd-88f9-93c2d3f172da" providerId="AD" clId="Web-{C22D2D21-38D8-9FBB-430A-1D77AE2A7A70}" dt="2022-11-29T23:42:48.517" v="158"/>
          <ac:spMkLst>
            <pc:docMk/>
            <pc:sldMk cId="3265437734" sldId="269"/>
            <ac:spMk id="2" creationId="{D9EF9FA8-0104-4CBD-50AE-A3668BEC1E67}"/>
          </ac:spMkLst>
        </pc:spChg>
        <pc:spChg chg="mod ord">
          <ac:chgData name="Dsilva, Sheldon Carl" userId="S::sxd210058@utdallas.edu::c6fa9d6e-ade6-4bfd-88f9-93c2d3f172da" providerId="AD" clId="Web-{C22D2D21-38D8-9FBB-430A-1D77AE2A7A70}" dt="2022-11-29T23:42:48.517" v="158"/>
          <ac:spMkLst>
            <pc:docMk/>
            <pc:sldMk cId="3265437734" sldId="269"/>
            <ac:spMk id="3" creationId="{8991037E-7FBC-FA93-EBF8-8C4AF8BB6F2F}"/>
          </ac:spMkLst>
        </pc:spChg>
        <pc:spChg chg="add">
          <ac:chgData name="Dsilva, Sheldon Carl" userId="S::sxd210058@utdallas.edu::c6fa9d6e-ade6-4bfd-88f9-93c2d3f172da" providerId="AD" clId="Web-{C22D2D21-38D8-9FBB-430A-1D77AE2A7A70}" dt="2022-11-29T23:55:25.271" v="239"/>
          <ac:spMkLst>
            <pc:docMk/>
            <pc:sldMk cId="3265437734" sldId="269"/>
            <ac:spMk id="7" creationId="{C2AC76E0-3A53-4F72-13F1-F7F61311A92E}"/>
          </ac:spMkLst>
        </pc:spChg>
        <pc:picChg chg="add">
          <ac:chgData name="Dsilva, Sheldon Carl" userId="S::sxd210058@utdallas.edu::c6fa9d6e-ade6-4bfd-88f9-93c2d3f172da" providerId="AD" clId="Web-{C22D2D21-38D8-9FBB-430A-1D77AE2A7A70}" dt="2022-11-29T23:45:12.490" v="177"/>
          <ac:picMkLst>
            <pc:docMk/>
            <pc:sldMk cId="3265437734" sldId="269"/>
            <ac:picMk id="5" creationId="{94F7C716-72F7-B2CC-466C-79423CDC99AD}"/>
          </ac:picMkLst>
        </pc:picChg>
      </pc:sldChg>
      <pc:sldChg chg="addSp modSp mod modClrScheme chgLayout">
        <pc:chgData name="Dsilva, Sheldon Carl" userId="S::sxd210058@utdallas.edu::c6fa9d6e-ade6-4bfd-88f9-93c2d3f172da" providerId="AD" clId="Web-{C22D2D21-38D8-9FBB-430A-1D77AE2A7A70}" dt="2022-11-29T23:58:14.088" v="255" actId="20577"/>
        <pc:sldMkLst>
          <pc:docMk/>
          <pc:sldMk cId="102339885" sldId="270"/>
        </pc:sldMkLst>
        <pc:spChg chg="mod ord">
          <ac:chgData name="Dsilva, Sheldon Carl" userId="S::sxd210058@utdallas.edu::c6fa9d6e-ade6-4bfd-88f9-93c2d3f172da" providerId="AD" clId="Web-{C22D2D21-38D8-9FBB-430A-1D77AE2A7A70}" dt="2022-11-29T23:42:48.517" v="158"/>
          <ac:spMkLst>
            <pc:docMk/>
            <pc:sldMk cId="102339885" sldId="270"/>
            <ac:spMk id="2" creationId="{BB0BD08F-1516-D847-D20E-B32D86A33685}"/>
          </ac:spMkLst>
        </pc:spChg>
        <pc:spChg chg="mod ord">
          <ac:chgData name="Dsilva, Sheldon Carl" userId="S::sxd210058@utdallas.edu::c6fa9d6e-ade6-4bfd-88f9-93c2d3f172da" providerId="AD" clId="Web-{C22D2D21-38D8-9FBB-430A-1D77AE2A7A70}" dt="2022-11-29T23:58:14.088" v="255" actId="20577"/>
          <ac:spMkLst>
            <pc:docMk/>
            <pc:sldMk cId="102339885" sldId="270"/>
            <ac:spMk id="3" creationId="{16AAE007-D571-8E2A-409F-08E403F2BD0F}"/>
          </ac:spMkLst>
        </pc:spChg>
        <pc:spChg chg="add mod">
          <ac:chgData name="Dsilva, Sheldon Carl" userId="S::sxd210058@utdallas.edu::c6fa9d6e-ade6-4bfd-88f9-93c2d3f172da" providerId="AD" clId="Web-{C22D2D21-38D8-9FBB-430A-1D77AE2A7A70}" dt="2022-11-29T23:55:07.771" v="238" actId="1076"/>
          <ac:spMkLst>
            <pc:docMk/>
            <pc:sldMk cId="102339885" sldId="270"/>
            <ac:spMk id="6" creationId="{CAB122B1-B7A7-2B37-179C-740D941E29CC}"/>
          </ac:spMkLst>
        </pc:spChg>
        <pc:picChg chg="add">
          <ac:chgData name="Dsilva, Sheldon Carl" userId="S::sxd210058@utdallas.edu::c6fa9d6e-ade6-4bfd-88f9-93c2d3f172da" providerId="AD" clId="Web-{C22D2D21-38D8-9FBB-430A-1D77AE2A7A70}" dt="2022-11-29T23:45:08.818" v="176"/>
          <ac:picMkLst>
            <pc:docMk/>
            <pc:sldMk cId="102339885" sldId="270"/>
            <ac:picMk id="5" creationId="{C188584B-68FB-007C-2A64-9D379642C2C9}"/>
          </ac:picMkLst>
        </pc:picChg>
      </pc:sldChg>
      <pc:sldChg chg="modSp del mod modClrScheme chgLayout">
        <pc:chgData name="Dsilva, Sheldon Carl" userId="S::sxd210058@utdallas.edu::c6fa9d6e-ade6-4bfd-88f9-93c2d3f172da" providerId="AD" clId="Web-{C22D2D21-38D8-9FBB-430A-1D77AE2A7A70}" dt="2022-11-29T23:46:09.382" v="186"/>
        <pc:sldMkLst>
          <pc:docMk/>
          <pc:sldMk cId="703071997" sldId="271"/>
        </pc:sldMkLst>
        <pc:spChg chg="mod ord">
          <ac:chgData name="Dsilva, Sheldon Carl" userId="S::sxd210058@utdallas.edu::c6fa9d6e-ade6-4bfd-88f9-93c2d3f172da" providerId="AD" clId="Web-{C22D2D21-38D8-9FBB-430A-1D77AE2A7A70}" dt="2022-11-29T23:42:48.517" v="158"/>
          <ac:spMkLst>
            <pc:docMk/>
            <pc:sldMk cId="703071997" sldId="271"/>
            <ac:spMk id="8" creationId="{00000000-0000-0000-0000-000000000000}"/>
          </ac:spMkLst>
        </pc:spChg>
        <pc:spChg chg="mod ord">
          <ac:chgData name="Dsilva, Sheldon Carl" userId="S::sxd210058@utdallas.edu::c6fa9d6e-ade6-4bfd-88f9-93c2d3f172da" providerId="AD" clId="Web-{C22D2D21-38D8-9FBB-430A-1D77AE2A7A70}" dt="2022-11-29T23:42:48.517" v="158"/>
          <ac:spMkLst>
            <pc:docMk/>
            <pc:sldMk cId="703071997" sldId="271"/>
            <ac:spMk id="9" creationId="{00000000-0000-0000-0000-000000000000}"/>
          </ac:spMkLst>
        </pc:spChg>
        <pc:spChg chg="mod ord">
          <ac:chgData name="Dsilva, Sheldon Carl" userId="S::sxd210058@utdallas.edu::c6fa9d6e-ade6-4bfd-88f9-93c2d3f172da" providerId="AD" clId="Web-{C22D2D21-38D8-9FBB-430A-1D77AE2A7A70}" dt="2022-11-29T23:43:51.534" v="166" actId="1076"/>
          <ac:spMkLst>
            <pc:docMk/>
            <pc:sldMk cId="703071997" sldId="271"/>
            <ac:spMk id="30" creationId="{FB4690CD-D7BA-8C41-A76D-36B415F90835}"/>
          </ac:spMkLst>
        </pc:spChg>
        <pc:picChg chg="mod">
          <ac:chgData name="Dsilva, Sheldon Carl" userId="S::sxd210058@utdallas.edu::c6fa9d6e-ade6-4bfd-88f9-93c2d3f172da" providerId="AD" clId="Web-{C22D2D21-38D8-9FBB-430A-1D77AE2A7A70}" dt="2022-11-29T23:40:26.529" v="154" actId="1076"/>
          <ac:picMkLst>
            <pc:docMk/>
            <pc:sldMk cId="703071997" sldId="271"/>
            <ac:picMk id="11" creationId="{583EF3AA-C5AC-9E4F-87B2-F0A90D2DA9DE}"/>
          </ac:picMkLst>
        </pc:picChg>
      </pc:sldChg>
      <pc:sldChg chg="addSp modSp mod modClrScheme chgLayout">
        <pc:chgData name="Dsilva, Sheldon Carl" userId="S::sxd210058@utdallas.edu::c6fa9d6e-ade6-4bfd-88f9-93c2d3f172da" providerId="AD" clId="Web-{C22D2D21-38D8-9FBB-430A-1D77AE2A7A70}" dt="2022-11-29T23:56:05.179" v="246"/>
        <pc:sldMkLst>
          <pc:docMk/>
          <pc:sldMk cId="726026156" sldId="272"/>
        </pc:sldMkLst>
        <pc:spChg chg="add">
          <ac:chgData name="Dsilva, Sheldon Carl" userId="S::sxd210058@utdallas.edu::c6fa9d6e-ade6-4bfd-88f9-93c2d3f172da" providerId="AD" clId="Web-{C22D2D21-38D8-9FBB-430A-1D77AE2A7A70}" dt="2022-11-29T23:56:05.179" v="246"/>
          <ac:spMkLst>
            <pc:docMk/>
            <pc:sldMk cId="726026156" sldId="272"/>
            <ac:spMk id="5" creationId="{1E80B299-D954-9DFD-B65A-6F7270BCE222}"/>
          </ac:spMkLst>
        </pc:spChg>
        <pc:spChg chg="mod ord">
          <ac:chgData name="Dsilva, Sheldon Carl" userId="S::sxd210058@utdallas.edu::c6fa9d6e-ade6-4bfd-88f9-93c2d3f172da" providerId="AD" clId="Web-{C22D2D21-38D8-9FBB-430A-1D77AE2A7A70}" dt="2022-11-29T23:50:52.124" v="204"/>
          <ac:spMkLst>
            <pc:docMk/>
            <pc:sldMk cId="726026156" sldId="272"/>
            <ac:spMk id="329" creationId="{00000000-0000-0000-0000-000000000000}"/>
          </ac:spMkLst>
        </pc:spChg>
        <pc:spChg chg="mod ord">
          <ac:chgData name="Dsilva, Sheldon Carl" userId="S::sxd210058@utdallas.edu::c6fa9d6e-ade6-4bfd-88f9-93c2d3f172da" providerId="AD" clId="Web-{C22D2D21-38D8-9FBB-430A-1D77AE2A7A70}" dt="2022-11-29T23:50:52.124" v="204"/>
          <ac:spMkLst>
            <pc:docMk/>
            <pc:sldMk cId="726026156" sldId="272"/>
            <ac:spMk id="330" creationId="{00000000-0000-0000-0000-000000000000}"/>
          </ac:spMkLst>
        </pc:spChg>
        <pc:picChg chg="add">
          <ac:chgData name="Dsilva, Sheldon Carl" userId="S::sxd210058@utdallas.edu::c6fa9d6e-ade6-4bfd-88f9-93c2d3f172da" providerId="AD" clId="Web-{C22D2D21-38D8-9FBB-430A-1D77AE2A7A70}" dt="2022-11-29T23:45:47.162" v="184"/>
          <ac:picMkLst>
            <pc:docMk/>
            <pc:sldMk cId="726026156" sldId="272"/>
            <ac:picMk id="3" creationId="{9E67FF34-C408-6496-BC84-00212FBCD496}"/>
          </ac:picMkLst>
        </pc:picChg>
      </pc:sldChg>
      <pc:sldChg chg="addSp delSp modSp new ord">
        <pc:chgData name="Dsilva, Sheldon Carl" userId="S::sxd210058@utdallas.edu::c6fa9d6e-ade6-4bfd-88f9-93c2d3f172da" providerId="AD" clId="Web-{C22D2D21-38D8-9FBB-430A-1D77AE2A7A70}" dt="2022-11-30T00:20:00.686" v="298"/>
        <pc:sldMkLst>
          <pc:docMk/>
          <pc:sldMk cId="2859719444" sldId="273"/>
        </pc:sldMkLst>
        <pc:spChg chg="del">
          <ac:chgData name="Dsilva, Sheldon Carl" userId="S::sxd210058@utdallas.edu::c6fa9d6e-ade6-4bfd-88f9-93c2d3f172da" providerId="AD" clId="Web-{C22D2D21-38D8-9FBB-430A-1D77AE2A7A70}" dt="2022-11-29T23:44:05.863" v="168"/>
          <ac:spMkLst>
            <pc:docMk/>
            <pc:sldMk cId="2859719444" sldId="273"/>
            <ac:spMk id="2" creationId="{91D1482D-6276-5C6F-CDFC-6193298716A1}"/>
          </ac:spMkLst>
        </pc:spChg>
        <pc:spChg chg="del">
          <ac:chgData name="Dsilva, Sheldon Carl" userId="S::sxd210058@utdallas.edu::c6fa9d6e-ade6-4bfd-88f9-93c2d3f172da" providerId="AD" clId="Web-{C22D2D21-38D8-9FBB-430A-1D77AE2A7A70}" dt="2022-11-29T23:44:32.910" v="171"/>
          <ac:spMkLst>
            <pc:docMk/>
            <pc:sldMk cId="2859719444" sldId="273"/>
            <ac:spMk id="3" creationId="{A0F7B4FF-E244-2B1D-F84B-0C119DE7366F}"/>
          </ac:spMkLst>
        </pc:spChg>
        <pc:spChg chg="add mod">
          <ac:chgData name="Dsilva, Sheldon Carl" userId="S::sxd210058@utdallas.edu::c6fa9d6e-ade6-4bfd-88f9-93c2d3f172da" providerId="AD" clId="Web-{C22D2D21-38D8-9FBB-430A-1D77AE2A7A70}" dt="2022-11-29T23:44:17.754" v="169" actId="1076"/>
          <ac:spMkLst>
            <pc:docMk/>
            <pc:sldMk cId="2859719444" sldId="273"/>
            <ac:spMk id="5" creationId="{47E4C242-8D97-A832-EAFE-EBF6986D8BE4}"/>
          </ac:spMkLst>
        </pc:spChg>
        <pc:spChg chg="add mod">
          <ac:chgData name="Dsilva, Sheldon Carl" userId="S::sxd210058@utdallas.edu::c6fa9d6e-ade6-4bfd-88f9-93c2d3f172da" providerId="AD" clId="Web-{C22D2D21-38D8-9FBB-430A-1D77AE2A7A70}" dt="2022-11-29T23:46:18.460" v="191" actId="20577"/>
          <ac:spMkLst>
            <pc:docMk/>
            <pc:sldMk cId="2859719444" sldId="273"/>
            <ac:spMk id="7" creationId="{576F6666-6BFB-8270-A844-30E23E0BF096}"/>
          </ac:spMkLst>
        </pc:spChg>
        <pc:spChg chg="add mod">
          <ac:chgData name="Dsilva, Sheldon Carl" userId="S::sxd210058@utdallas.edu::c6fa9d6e-ade6-4bfd-88f9-93c2d3f172da" providerId="AD" clId="Web-{C22D2D21-38D8-9FBB-430A-1D77AE2A7A70}" dt="2022-11-29T23:53:44.628" v="217" actId="20577"/>
          <ac:spMkLst>
            <pc:docMk/>
            <pc:sldMk cId="2859719444" sldId="273"/>
            <ac:spMk id="10" creationId="{9D04313E-32BD-6F4E-92F7-670DD6E5E2CA}"/>
          </ac:spMkLst>
        </pc:spChg>
        <pc:spChg chg="add mod">
          <ac:chgData name="Dsilva, Sheldon Carl" userId="S::sxd210058@utdallas.edu::c6fa9d6e-ade6-4bfd-88f9-93c2d3f172da" providerId="AD" clId="Web-{C22D2D21-38D8-9FBB-430A-1D77AE2A7A70}" dt="2022-11-30T00:20:00.686" v="298"/>
          <ac:spMkLst>
            <pc:docMk/>
            <pc:sldMk cId="2859719444" sldId="273"/>
            <ac:spMk id="11" creationId="{5F764C2E-5E14-A9A2-9E37-AADE3A6CC9B4}"/>
          </ac:spMkLst>
        </pc:spChg>
        <pc:picChg chg="add mod">
          <ac:chgData name="Dsilva, Sheldon Carl" userId="S::sxd210058@utdallas.edu::c6fa9d6e-ade6-4bfd-88f9-93c2d3f172da" providerId="AD" clId="Web-{C22D2D21-38D8-9FBB-430A-1D77AE2A7A70}" dt="2022-11-29T23:44:56.630" v="174" actId="1076"/>
          <ac:picMkLst>
            <pc:docMk/>
            <pc:sldMk cId="2859719444" sldId="273"/>
            <ac:picMk id="9" creationId="{538921C5-FFA3-D120-14F5-09281C1C9877}"/>
          </ac:picMkLst>
        </pc:picChg>
      </pc:sldChg>
      <pc:sldChg chg="add del replId">
        <pc:chgData name="Dsilva, Sheldon Carl" userId="S::sxd210058@utdallas.edu::c6fa9d6e-ade6-4bfd-88f9-93c2d3f172da" providerId="AD" clId="Web-{C22D2D21-38D8-9FBB-430A-1D77AE2A7A70}" dt="2022-11-29T23:53:02.189" v="211"/>
        <pc:sldMkLst>
          <pc:docMk/>
          <pc:sldMk cId="1428660980" sldId="274"/>
        </pc:sldMkLst>
      </pc:sldChg>
      <pc:sldChg chg="add del replId">
        <pc:chgData name="Dsilva, Sheldon Carl" userId="S::sxd210058@utdallas.edu::c6fa9d6e-ade6-4bfd-88f9-93c2d3f172da" providerId="AD" clId="Web-{C22D2D21-38D8-9FBB-430A-1D77AE2A7A70}" dt="2022-11-29T23:52:51.517" v="209"/>
        <pc:sldMkLst>
          <pc:docMk/>
          <pc:sldMk cId="1940460144" sldId="274"/>
        </pc:sldMkLst>
      </pc:sldChg>
      <pc:sldChg chg="add del replId">
        <pc:chgData name="Dsilva, Sheldon Carl" userId="S::sxd210058@utdallas.edu::c6fa9d6e-ade6-4bfd-88f9-93c2d3f172da" providerId="AD" clId="Web-{C22D2D21-38D8-9FBB-430A-1D77AE2A7A70}" dt="2022-11-29T23:53:12.018" v="213"/>
        <pc:sldMkLst>
          <pc:docMk/>
          <pc:sldMk cId="2245337296" sldId="274"/>
        </pc:sldMkLst>
      </pc:sldChg>
      <pc:sldChg chg="add del replId">
        <pc:chgData name="Dsilva, Sheldon Carl" userId="S::sxd210058@utdallas.edu::c6fa9d6e-ade6-4bfd-88f9-93c2d3f172da" providerId="AD" clId="Web-{C22D2D21-38D8-9FBB-430A-1D77AE2A7A70}" dt="2022-11-29T23:53:35.237" v="216"/>
        <pc:sldMkLst>
          <pc:docMk/>
          <pc:sldMk cId="4088084004" sldId="274"/>
        </pc:sldMkLst>
      </pc:sldChg>
      <pc:sldMasterChg chg="del delSldLayout">
        <pc:chgData name="Dsilva, Sheldon Carl" userId="S::sxd210058@utdallas.edu::c6fa9d6e-ade6-4bfd-88f9-93c2d3f172da" providerId="AD" clId="Web-{C22D2D21-38D8-9FBB-430A-1D77AE2A7A70}" dt="2022-11-29T23:41:22.765" v="155"/>
        <pc:sldMasterMkLst>
          <pc:docMk/>
          <pc:sldMasterMk cId="3777297127" sldId="2147483648"/>
        </pc:sldMasterMkLst>
        <pc:sldLayoutChg chg="del">
          <pc:chgData name="Dsilva, Sheldon Carl" userId="S::sxd210058@utdallas.edu::c6fa9d6e-ade6-4bfd-88f9-93c2d3f172da" providerId="AD" clId="Web-{C22D2D21-38D8-9FBB-430A-1D77AE2A7A70}" dt="2022-11-29T23:41:22.765" v="155"/>
          <pc:sldLayoutMkLst>
            <pc:docMk/>
            <pc:sldMasterMk cId="3777297127" sldId="2147483648"/>
            <pc:sldLayoutMk cId="1502876023" sldId="2147483651"/>
          </pc:sldLayoutMkLst>
        </pc:sldLayoutChg>
        <pc:sldLayoutChg chg="del">
          <pc:chgData name="Dsilva, Sheldon Carl" userId="S::sxd210058@utdallas.edu::c6fa9d6e-ade6-4bfd-88f9-93c2d3f172da" providerId="AD" clId="Web-{C22D2D21-38D8-9FBB-430A-1D77AE2A7A70}" dt="2022-11-29T23:41:22.765" v="155"/>
          <pc:sldLayoutMkLst>
            <pc:docMk/>
            <pc:sldMasterMk cId="3777297127" sldId="2147483648"/>
            <pc:sldLayoutMk cId="3256096326" sldId="2147483652"/>
          </pc:sldLayoutMkLst>
        </pc:sldLayoutChg>
        <pc:sldLayoutChg chg="del">
          <pc:chgData name="Dsilva, Sheldon Carl" userId="S::sxd210058@utdallas.edu::c6fa9d6e-ade6-4bfd-88f9-93c2d3f172da" providerId="AD" clId="Web-{C22D2D21-38D8-9FBB-430A-1D77AE2A7A70}" dt="2022-11-29T23:41:22.765" v="155"/>
          <pc:sldLayoutMkLst>
            <pc:docMk/>
            <pc:sldMasterMk cId="3777297127" sldId="2147483648"/>
            <pc:sldLayoutMk cId="2751754173" sldId="2147483654"/>
          </pc:sldLayoutMkLst>
        </pc:sldLayoutChg>
        <pc:sldLayoutChg chg="del">
          <pc:chgData name="Dsilva, Sheldon Carl" userId="S::sxd210058@utdallas.edu::c6fa9d6e-ade6-4bfd-88f9-93c2d3f172da" providerId="AD" clId="Web-{C22D2D21-38D8-9FBB-430A-1D77AE2A7A70}" dt="2022-11-29T23:41:22.765" v="155"/>
          <pc:sldLayoutMkLst>
            <pc:docMk/>
            <pc:sldMasterMk cId="3777297127" sldId="2147483648"/>
            <pc:sldLayoutMk cId="1328533763" sldId="2147483655"/>
          </pc:sldLayoutMkLst>
        </pc:sldLayoutChg>
        <pc:sldLayoutChg chg="del">
          <pc:chgData name="Dsilva, Sheldon Carl" userId="S::sxd210058@utdallas.edu::c6fa9d6e-ade6-4bfd-88f9-93c2d3f172da" providerId="AD" clId="Web-{C22D2D21-38D8-9FBB-430A-1D77AE2A7A70}" dt="2022-11-29T23:41:22.765" v="155"/>
          <pc:sldLayoutMkLst>
            <pc:docMk/>
            <pc:sldMasterMk cId="3777297127" sldId="2147483648"/>
            <pc:sldLayoutMk cId="788860352" sldId="2147483656"/>
          </pc:sldLayoutMkLst>
        </pc:sldLayoutChg>
        <pc:sldLayoutChg chg="del">
          <pc:chgData name="Dsilva, Sheldon Carl" userId="S::sxd210058@utdallas.edu::c6fa9d6e-ade6-4bfd-88f9-93c2d3f172da" providerId="AD" clId="Web-{C22D2D21-38D8-9FBB-430A-1D77AE2A7A70}" dt="2022-11-29T23:41:22.765" v="155"/>
          <pc:sldLayoutMkLst>
            <pc:docMk/>
            <pc:sldMasterMk cId="3777297127" sldId="2147483648"/>
            <pc:sldLayoutMk cId="3148910865" sldId="2147483657"/>
          </pc:sldLayoutMkLst>
        </pc:sldLayoutChg>
        <pc:sldLayoutChg chg="del">
          <pc:chgData name="Dsilva, Sheldon Carl" userId="S::sxd210058@utdallas.edu::c6fa9d6e-ade6-4bfd-88f9-93c2d3f172da" providerId="AD" clId="Web-{C22D2D21-38D8-9FBB-430A-1D77AE2A7A70}" dt="2022-11-29T23:41:22.765" v="155"/>
          <pc:sldLayoutMkLst>
            <pc:docMk/>
            <pc:sldMasterMk cId="3777297127" sldId="2147483648"/>
            <pc:sldLayoutMk cId="3850515460" sldId="2147483658"/>
          </pc:sldLayoutMkLst>
        </pc:sldLayoutChg>
        <pc:sldLayoutChg chg="del">
          <pc:chgData name="Dsilva, Sheldon Carl" userId="S::sxd210058@utdallas.edu::c6fa9d6e-ade6-4bfd-88f9-93c2d3f172da" providerId="AD" clId="Web-{C22D2D21-38D8-9FBB-430A-1D77AE2A7A70}" dt="2022-11-29T23:41:22.765" v="155"/>
          <pc:sldLayoutMkLst>
            <pc:docMk/>
            <pc:sldMasterMk cId="3777297127" sldId="2147483648"/>
            <pc:sldLayoutMk cId="1869678377" sldId="2147483659"/>
          </pc:sldLayoutMkLst>
        </pc:sldLayoutChg>
        <pc:sldLayoutChg chg="del">
          <pc:chgData name="Dsilva, Sheldon Carl" userId="S::sxd210058@utdallas.edu::c6fa9d6e-ade6-4bfd-88f9-93c2d3f172da" providerId="AD" clId="Web-{C22D2D21-38D8-9FBB-430A-1D77AE2A7A70}" dt="2022-11-29T23:41:22.765" v="155"/>
          <pc:sldLayoutMkLst>
            <pc:docMk/>
            <pc:sldMasterMk cId="3777297127" sldId="2147483648"/>
            <pc:sldLayoutMk cId="1334301580" sldId="2147483660"/>
          </pc:sldLayoutMkLst>
        </pc:sldLayoutChg>
        <pc:sldLayoutChg chg="del">
          <pc:chgData name="Dsilva, Sheldon Carl" userId="S::sxd210058@utdallas.edu::c6fa9d6e-ade6-4bfd-88f9-93c2d3f172da" providerId="AD" clId="Web-{C22D2D21-38D8-9FBB-430A-1D77AE2A7A70}" dt="2022-11-29T23:41:22.765" v="155"/>
          <pc:sldLayoutMkLst>
            <pc:docMk/>
            <pc:sldMasterMk cId="3777297127" sldId="2147483648"/>
            <pc:sldLayoutMk cId="2902820469" sldId="2147483661"/>
          </pc:sldLayoutMkLst>
        </pc:sldLayoutChg>
        <pc:sldLayoutChg chg="del">
          <pc:chgData name="Dsilva, Sheldon Carl" userId="S::sxd210058@utdallas.edu::c6fa9d6e-ade6-4bfd-88f9-93c2d3f172da" providerId="AD" clId="Web-{C22D2D21-38D8-9FBB-430A-1D77AE2A7A70}" dt="2022-11-29T23:41:22.765" v="155"/>
          <pc:sldLayoutMkLst>
            <pc:docMk/>
            <pc:sldMasterMk cId="3777297127" sldId="2147483648"/>
            <pc:sldLayoutMk cId="213999621" sldId="2147483663"/>
          </pc:sldLayoutMkLst>
        </pc:sldLayoutChg>
        <pc:sldLayoutChg chg="del">
          <pc:chgData name="Dsilva, Sheldon Carl" userId="S::sxd210058@utdallas.edu::c6fa9d6e-ade6-4bfd-88f9-93c2d3f172da" providerId="AD" clId="Web-{C22D2D21-38D8-9FBB-430A-1D77AE2A7A70}" dt="2022-11-29T23:41:22.765" v="155"/>
          <pc:sldLayoutMkLst>
            <pc:docMk/>
            <pc:sldMasterMk cId="3777297127" sldId="2147483648"/>
            <pc:sldLayoutMk cId="2901853441" sldId="2147483664"/>
          </pc:sldLayoutMkLst>
        </pc:sldLayoutChg>
        <pc:sldLayoutChg chg="del">
          <pc:chgData name="Dsilva, Sheldon Carl" userId="S::sxd210058@utdallas.edu::c6fa9d6e-ade6-4bfd-88f9-93c2d3f172da" providerId="AD" clId="Web-{C22D2D21-38D8-9FBB-430A-1D77AE2A7A70}" dt="2022-11-29T23:41:22.765" v="155"/>
          <pc:sldLayoutMkLst>
            <pc:docMk/>
            <pc:sldMasterMk cId="3777297127" sldId="2147483648"/>
            <pc:sldLayoutMk cId="1785071849" sldId="2147483665"/>
          </pc:sldLayoutMkLst>
        </pc:sldLayoutChg>
        <pc:sldLayoutChg chg="del">
          <pc:chgData name="Dsilva, Sheldon Carl" userId="S::sxd210058@utdallas.edu::c6fa9d6e-ade6-4bfd-88f9-93c2d3f172da" providerId="AD" clId="Web-{C22D2D21-38D8-9FBB-430A-1D77AE2A7A70}" dt="2022-11-29T23:41:22.765" v="155"/>
          <pc:sldLayoutMkLst>
            <pc:docMk/>
            <pc:sldMasterMk cId="3777297127" sldId="2147483648"/>
            <pc:sldLayoutMk cId="3676393217" sldId="2147483666"/>
          </pc:sldLayoutMkLst>
        </pc:sldLayoutChg>
      </pc:sldMasterChg>
      <pc:sldMasterChg chg="del delSldLayout">
        <pc:chgData name="Dsilva, Sheldon Carl" userId="S::sxd210058@utdallas.edu::c6fa9d6e-ade6-4bfd-88f9-93c2d3f172da" providerId="AD" clId="Web-{C22D2D21-38D8-9FBB-430A-1D77AE2A7A70}" dt="2022-11-29T23:41:22.765" v="155"/>
        <pc:sldMasterMkLst>
          <pc:docMk/>
          <pc:sldMasterMk cId="3031836417" sldId="2147483674"/>
        </pc:sldMasterMkLst>
        <pc:sldLayoutChg chg="del">
          <pc:chgData name="Dsilva, Sheldon Carl" userId="S::sxd210058@utdallas.edu::c6fa9d6e-ade6-4bfd-88f9-93c2d3f172da" providerId="AD" clId="Web-{C22D2D21-38D8-9FBB-430A-1D77AE2A7A70}" dt="2022-11-29T23:41:22.765" v="155"/>
          <pc:sldLayoutMkLst>
            <pc:docMk/>
            <pc:sldMasterMk cId="3031836417" sldId="2147483674"/>
            <pc:sldLayoutMk cId="2559173368" sldId="2147483662"/>
          </pc:sldLayoutMkLst>
        </pc:sldLayoutChg>
        <pc:sldLayoutChg chg="del">
          <pc:chgData name="Dsilva, Sheldon Carl" userId="S::sxd210058@utdallas.edu::c6fa9d6e-ade6-4bfd-88f9-93c2d3f172da" providerId="AD" clId="Web-{C22D2D21-38D8-9FBB-430A-1D77AE2A7A70}" dt="2022-11-29T23:41:22.765" v="155"/>
          <pc:sldLayoutMkLst>
            <pc:docMk/>
            <pc:sldMasterMk cId="3031836417" sldId="2147483674"/>
            <pc:sldLayoutMk cId="3616321" sldId="2147483667"/>
          </pc:sldLayoutMkLst>
        </pc:sldLayoutChg>
        <pc:sldLayoutChg chg="del">
          <pc:chgData name="Dsilva, Sheldon Carl" userId="S::sxd210058@utdallas.edu::c6fa9d6e-ade6-4bfd-88f9-93c2d3f172da" providerId="AD" clId="Web-{C22D2D21-38D8-9FBB-430A-1D77AE2A7A70}" dt="2022-11-29T23:41:22.765" v="155"/>
          <pc:sldLayoutMkLst>
            <pc:docMk/>
            <pc:sldMasterMk cId="3031836417" sldId="2147483674"/>
            <pc:sldLayoutMk cId="1587891438" sldId="2147483668"/>
          </pc:sldLayoutMkLst>
        </pc:sldLayoutChg>
        <pc:sldLayoutChg chg="del">
          <pc:chgData name="Dsilva, Sheldon Carl" userId="S::sxd210058@utdallas.edu::c6fa9d6e-ade6-4bfd-88f9-93c2d3f172da" providerId="AD" clId="Web-{C22D2D21-38D8-9FBB-430A-1D77AE2A7A70}" dt="2022-11-29T23:41:22.765" v="155"/>
          <pc:sldLayoutMkLst>
            <pc:docMk/>
            <pc:sldMasterMk cId="3031836417" sldId="2147483674"/>
            <pc:sldLayoutMk cId="507871728" sldId="2147483669"/>
          </pc:sldLayoutMkLst>
        </pc:sldLayoutChg>
        <pc:sldLayoutChg chg="del">
          <pc:chgData name="Dsilva, Sheldon Carl" userId="S::sxd210058@utdallas.edu::c6fa9d6e-ade6-4bfd-88f9-93c2d3f172da" providerId="AD" clId="Web-{C22D2D21-38D8-9FBB-430A-1D77AE2A7A70}" dt="2022-11-29T23:41:22.765" v="155"/>
          <pc:sldLayoutMkLst>
            <pc:docMk/>
            <pc:sldMasterMk cId="3031836417" sldId="2147483674"/>
            <pc:sldLayoutMk cId="3527201501" sldId="2147483670"/>
          </pc:sldLayoutMkLst>
        </pc:sldLayoutChg>
        <pc:sldLayoutChg chg="del">
          <pc:chgData name="Dsilva, Sheldon Carl" userId="S::sxd210058@utdallas.edu::c6fa9d6e-ade6-4bfd-88f9-93c2d3f172da" providerId="AD" clId="Web-{C22D2D21-38D8-9FBB-430A-1D77AE2A7A70}" dt="2022-11-29T23:41:22.765" v="155"/>
          <pc:sldLayoutMkLst>
            <pc:docMk/>
            <pc:sldMasterMk cId="3031836417" sldId="2147483674"/>
            <pc:sldLayoutMk cId="2192059097" sldId="2147483671"/>
          </pc:sldLayoutMkLst>
        </pc:sldLayoutChg>
        <pc:sldLayoutChg chg="del">
          <pc:chgData name="Dsilva, Sheldon Carl" userId="S::sxd210058@utdallas.edu::c6fa9d6e-ade6-4bfd-88f9-93c2d3f172da" providerId="AD" clId="Web-{C22D2D21-38D8-9FBB-430A-1D77AE2A7A70}" dt="2022-11-29T23:41:22.765" v="155"/>
          <pc:sldLayoutMkLst>
            <pc:docMk/>
            <pc:sldMasterMk cId="3031836417" sldId="2147483674"/>
            <pc:sldLayoutMk cId="177201473" sldId="2147483672"/>
          </pc:sldLayoutMkLst>
        </pc:sldLayoutChg>
        <pc:sldLayoutChg chg="del">
          <pc:chgData name="Dsilva, Sheldon Carl" userId="S::sxd210058@utdallas.edu::c6fa9d6e-ade6-4bfd-88f9-93c2d3f172da" providerId="AD" clId="Web-{C22D2D21-38D8-9FBB-430A-1D77AE2A7A70}" dt="2022-11-29T23:41:22.765" v="155"/>
          <pc:sldLayoutMkLst>
            <pc:docMk/>
            <pc:sldMasterMk cId="3031836417" sldId="2147483674"/>
            <pc:sldLayoutMk cId="1507883350" sldId="2147483673"/>
          </pc:sldLayoutMkLst>
        </pc:sldLayoutChg>
        <pc:sldLayoutChg chg="del">
          <pc:chgData name="Dsilva, Sheldon Carl" userId="S::sxd210058@utdallas.edu::c6fa9d6e-ade6-4bfd-88f9-93c2d3f172da" providerId="AD" clId="Web-{C22D2D21-38D8-9FBB-430A-1D77AE2A7A70}" dt="2022-11-29T23:41:22.765" v="155"/>
          <pc:sldLayoutMkLst>
            <pc:docMk/>
            <pc:sldMasterMk cId="3031836417" sldId="2147483674"/>
            <pc:sldLayoutMk cId="3594244202" sldId="2147483675"/>
          </pc:sldLayoutMkLst>
        </pc:sldLayoutChg>
        <pc:sldLayoutChg chg="del">
          <pc:chgData name="Dsilva, Sheldon Carl" userId="S::sxd210058@utdallas.edu::c6fa9d6e-ade6-4bfd-88f9-93c2d3f172da" providerId="AD" clId="Web-{C22D2D21-38D8-9FBB-430A-1D77AE2A7A70}" dt="2022-11-29T23:41:22.765" v="155"/>
          <pc:sldLayoutMkLst>
            <pc:docMk/>
            <pc:sldMasterMk cId="3031836417" sldId="2147483674"/>
            <pc:sldLayoutMk cId="2094176685" sldId="2147483676"/>
          </pc:sldLayoutMkLst>
        </pc:sldLayoutChg>
        <pc:sldLayoutChg chg="del">
          <pc:chgData name="Dsilva, Sheldon Carl" userId="S::sxd210058@utdallas.edu::c6fa9d6e-ade6-4bfd-88f9-93c2d3f172da" providerId="AD" clId="Web-{C22D2D21-38D8-9FBB-430A-1D77AE2A7A70}" dt="2022-11-29T23:41:22.765" v="155"/>
          <pc:sldLayoutMkLst>
            <pc:docMk/>
            <pc:sldMasterMk cId="3031836417" sldId="2147483674"/>
            <pc:sldLayoutMk cId="1721009595" sldId="2147483677"/>
          </pc:sldLayoutMkLst>
        </pc:sldLayoutChg>
        <pc:sldLayoutChg chg="del">
          <pc:chgData name="Dsilva, Sheldon Carl" userId="S::sxd210058@utdallas.edu::c6fa9d6e-ade6-4bfd-88f9-93c2d3f172da" providerId="AD" clId="Web-{C22D2D21-38D8-9FBB-430A-1D77AE2A7A70}" dt="2022-11-29T23:41:22.765" v="155"/>
          <pc:sldLayoutMkLst>
            <pc:docMk/>
            <pc:sldMasterMk cId="3031836417" sldId="2147483674"/>
            <pc:sldLayoutMk cId="4167115259" sldId="2147483678"/>
          </pc:sldLayoutMkLst>
        </pc:sldLayoutChg>
      </pc:sldMasterChg>
      <pc:sldMasterChg chg="add del addSldLayout delSldLayout modSldLayout">
        <pc:chgData name="Dsilva, Sheldon Carl" userId="S::sxd210058@utdallas.edu::c6fa9d6e-ade6-4bfd-88f9-93c2d3f172da" providerId="AD" clId="Web-{C22D2D21-38D8-9FBB-430A-1D77AE2A7A70}" dt="2022-11-29T23:41:39.984" v="156"/>
        <pc:sldMasterMkLst>
          <pc:docMk/>
          <pc:sldMasterMk cId="3704243818" sldId="2147483679"/>
        </pc:sldMasterMkLst>
        <pc:sldLayoutChg chg="add del mod replId">
          <pc:chgData name="Dsilva, Sheldon Carl" userId="S::sxd210058@utdallas.edu::c6fa9d6e-ade6-4bfd-88f9-93c2d3f172da" providerId="AD" clId="Web-{C22D2D21-38D8-9FBB-430A-1D77AE2A7A70}" dt="2022-11-29T23:41:39.984" v="156"/>
          <pc:sldLayoutMkLst>
            <pc:docMk/>
            <pc:sldMasterMk cId="3704243818" sldId="2147483679"/>
            <pc:sldLayoutMk cId="1253184849" sldId="2147483680"/>
          </pc:sldLayoutMkLst>
        </pc:sldLayoutChg>
        <pc:sldLayoutChg chg="add del mod replId">
          <pc:chgData name="Dsilva, Sheldon Carl" userId="S::sxd210058@utdallas.edu::c6fa9d6e-ade6-4bfd-88f9-93c2d3f172da" providerId="AD" clId="Web-{C22D2D21-38D8-9FBB-430A-1D77AE2A7A70}" dt="2022-11-29T23:41:39.984" v="156"/>
          <pc:sldLayoutMkLst>
            <pc:docMk/>
            <pc:sldMasterMk cId="3704243818" sldId="2147483679"/>
            <pc:sldLayoutMk cId="694842502" sldId="2147483681"/>
          </pc:sldLayoutMkLst>
        </pc:sldLayoutChg>
        <pc:sldLayoutChg chg="add del mod replId">
          <pc:chgData name="Dsilva, Sheldon Carl" userId="S::sxd210058@utdallas.edu::c6fa9d6e-ade6-4bfd-88f9-93c2d3f172da" providerId="AD" clId="Web-{C22D2D21-38D8-9FBB-430A-1D77AE2A7A70}" dt="2022-11-29T23:41:39.984" v="156"/>
          <pc:sldLayoutMkLst>
            <pc:docMk/>
            <pc:sldMasterMk cId="3704243818" sldId="2147483679"/>
            <pc:sldLayoutMk cId="4073159965" sldId="2147483682"/>
          </pc:sldLayoutMkLst>
        </pc:sldLayoutChg>
        <pc:sldLayoutChg chg="add del mod replId">
          <pc:chgData name="Dsilva, Sheldon Carl" userId="S::sxd210058@utdallas.edu::c6fa9d6e-ade6-4bfd-88f9-93c2d3f172da" providerId="AD" clId="Web-{C22D2D21-38D8-9FBB-430A-1D77AE2A7A70}" dt="2022-11-29T23:41:39.984" v="156"/>
          <pc:sldLayoutMkLst>
            <pc:docMk/>
            <pc:sldMasterMk cId="3704243818" sldId="2147483679"/>
            <pc:sldLayoutMk cId="2017315261" sldId="2147483683"/>
          </pc:sldLayoutMkLst>
        </pc:sldLayoutChg>
        <pc:sldLayoutChg chg="add del mod replId">
          <pc:chgData name="Dsilva, Sheldon Carl" userId="S::sxd210058@utdallas.edu::c6fa9d6e-ade6-4bfd-88f9-93c2d3f172da" providerId="AD" clId="Web-{C22D2D21-38D8-9FBB-430A-1D77AE2A7A70}" dt="2022-11-29T23:41:39.984" v="156"/>
          <pc:sldLayoutMkLst>
            <pc:docMk/>
            <pc:sldMasterMk cId="3704243818" sldId="2147483679"/>
            <pc:sldLayoutMk cId="2806727434" sldId="2147483684"/>
          </pc:sldLayoutMkLst>
        </pc:sldLayoutChg>
        <pc:sldLayoutChg chg="add del mod replId">
          <pc:chgData name="Dsilva, Sheldon Carl" userId="S::sxd210058@utdallas.edu::c6fa9d6e-ade6-4bfd-88f9-93c2d3f172da" providerId="AD" clId="Web-{C22D2D21-38D8-9FBB-430A-1D77AE2A7A70}" dt="2022-11-29T23:41:39.984" v="156"/>
          <pc:sldLayoutMkLst>
            <pc:docMk/>
            <pc:sldMasterMk cId="3704243818" sldId="2147483679"/>
            <pc:sldLayoutMk cId="269648454" sldId="2147483685"/>
          </pc:sldLayoutMkLst>
        </pc:sldLayoutChg>
        <pc:sldLayoutChg chg="add del mod replId">
          <pc:chgData name="Dsilva, Sheldon Carl" userId="S::sxd210058@utdallas.edu::c6fa9d6e-ade6-4bfd-88f9-93c2d3f172da" providerId="AD" clId="Web-{C22D2D21-38D8-9FBB-430A-1D77AE2A7A70}" dt="2022-11-29T23:41:39.984" v="156"/>
          <pc:sldLayoutMkLst>
            <pc:docMk/>
            <pc:sldMasterMk cId="3704243818" sldId="2147483679"/>
            <pc:sldLayoutMk cId="1007655455" sldId="2147483686"/>
          </pc:sldLayoutMkLst>
        </pc:sldLayoutChg>
        <pc:sldLayoutChg chg="add del mod replId">
          <pc:chgData name="Dsilva, Sheldon Carl" userId="S::sxd210058@utdallas.edu::c6fa9d6e-ade6-4bfd-88f9-93c2d3f172da" providerId="AD" clId="Web-{C22D2D21-38D8-9FBB-430A-1D77AE2A7A70}" dt="2022-11-29T23:41:39.984" v="156"/>
          <pc:sldLayoutMkLst>
            <pc:docMk/>
            <pc:sldMasterMk cId="3704243818" sldId="2147483679"/>
            <pc:sldLayoutMk cId="2907558053" sldId="2147483687"/>
          </pc:sldLayoutMkLst>
        </pc:sldLayoutChg>
        <pc:sldLayoutChg chg="add del mod replId">
          <pc:chgData name="Dsilva, Sheldon Carl" userId="S::sxd210058@utdallas.edu::c6fa9d6e-ade6-4bfd-88f9-93c2d3f172da" providerId="AD" clId="Web-{C22D2D21-38D8-9FBB-430A-1D77AE2A7A70}" dt="2022-11-29T23:41:39.984" v="156"/>
          <pc:sldLayoutMkLst>
            <pc:docMk/>
            <pc:sldMasterMk cId="3704243818" sldId="2147483679"/>
            <pc:sldLayoutMk cId="56621782" sldId="2147483688"/>
          </pc:sldLayoutMkLst>
        </pc:sldLayoutChg>
        <pc:sldLayoutChg chg="add del mod replId">
          <pc:chgData name="Dsilva, Sheldon Carl" userId="S::sxd210058@utdallas.edu::c6fa9d6e-ade6-4bfd-88f9-93c2d3f172da" providerId="AD" clId="Web-{C22D2D21-38D8-9FBB-430A-1D77AE2A7A70}" dt="2022-11-29T23:41:39.984" v="156"/>
          <pc:sldLayoutMkLst>
            <pc:docMk/>
            <pc:sldMasterMk cId="3704243818" sldId="2147483679"/>
            <pc:sldLayoutMk cId="3787829617" sldId="2147483689"/>
          </pc:sldLayoutMkLst>
        </pc:sldLayoutChg>
        <pc:sldLayoutChg chg="add del mod replId">
          <pc:chgData name="Dsilva, Sheldon Carl" userId="S::sxd210058@utdallas.edu::c6fa9d6e-ade6-4bfd-88f9-93c2d3f172da" providerId="AD" clId="Web-{C22D2D21-38D8-9FBB-430A-1D77AE2A7A70}" dt="2022-11-29T23:41:39.984" v="156"/>
          <pc:sldLayoutMkLst>
            <pc:docMk/>
            <pc:sldMasterMk cId="3704243818" sldId="2147483679"/>
            <pc:sldLayoutMk cId="1333098427" sldId="2147483690"/>
          </pc:sldLayoutMkLst>
        </pc:sldLayoutChg>
        <pc:sldLayoutChg chg="add del mod replId">
          <pc:chgData name="Dsilva, Sheldon Carl" userId="S::sxd210058@utdallas.edu::c6fa9d6e-ade6-4bfd-88f9-93c2d3f172da" providerId="AD" clId="Web-{C22D2D21-38D8-9FBB-430A-1D77AE2A7A70}" dt="2022-11-29T23:41:39.984" v="156"/>
          <pc:sldLayoutMkLst>
            <pc:docMk/>
            <pc:sldMasterMk cId="3704243818" sldId="2147483679"/>
            <pc:sldLayoutMk cId="1049098744" sldId="2147483691"/>
          </pc:sldLayoutMkLst>
        </pc:sldLayoutChg>
        <pc:sldLayoutChg chg="add del mod replId">
          <pc:chgData name="Dsilva, Sheldon Carl" userId="S::sxd210058@utdallas.edu::c6fa9d6e-ade6-4bfd-88f9-93c2d3f172da" providerId="AD" clId="Web-{C22D2D21-38D8-9FBB-430A-1D77AE2A7A70}" dt="2022-11-29T23:41:39.984" v="156"/>
          <pc:sldLayoutMkLst>
            <pc:docMk/>
            <pc:sldMasterMk cId="3704243818" sldId="2147483679"/>
            <pc:sldLayoutMk cId="4008381453" sldId="2147483692"/>
          </pc:sldLayoutMkLst>
        </pc:sldLayoutChg>
        <pc:sldLayoutChg chg="add del mod replId">
          <pc:chgData name="Dsilva, Sheldon Carl" userId="S::sxd210058@utdallas.edu::c6fa9d6e-ade6-4bfd-88f9-93c2d3f172da" providerId="AD" clId="Web-{C22D2D21-38D8-9FBB-430A-1D77AE2A7A70}" dt="2022-11-29T23:41:39.984" v="156"/>
          <pc:sldLayoutMkLst>
            <pc:docMk/>
            <pc:sldMasterMk cId="3704243818" sldId="2147483679"/>
            <pc:sldLayoutMk cId="2690788239" sldId="2147483693"/>
          </pc:sldLayoutMkLst>
        </pc:sldLayoutChg>
        <pc:sldLayoutChg chg="add del mod replId">
          <pc:chgData name="Dsilva, Sheldon Carl" userId="S::sxd210058@utdallas.edu::c6fa9d6e-ade6-4bfd-88f9-93c2d3f172da" providerId="AD" clId="Web-{C22D2D21-38D8-9FBB-430A-1D77AE2A7A70}" dt="2022-11-29T23:41:39.984" v="156"/>
          <pc:sldLayoutMkLst>
            <pc:docMk/>
            <pc:sldMasterMk cId="3704243818" sldId="2147483679"/>
            <pc:sldLayoutMk cId="2203246606" sldId="2147483694"/>
          </pc:sldLayoutMkLst>
        </pc:sldLayoutChg>
        <pc:sldLayoutChg chg="add del mod replId">
          <pc:chgData name="Dsilva, Sheldon Carl" userId="S::sxd210058@utdallas.edu::c6fa9d6e-ade6-4bfd-88f9-93c2d3f172da" providerId="AD" clId="Web-{C22D2D21-38D8-9FBB-430A-1D77AE2A7A70}" dt="2022-11-29T23:41:39.984" v="156"/>
          <pc:sldLayoutMkLst>
            <pc:docMk/>
            <pc:sldMasterMk cId="3704243818" sldId="2147483679"/>
            <pc:sldLayoutMk cId="3028826541" sldId="2147483695"/>
          </pc:sldLayoutMkLst>
        </pc:sldLayoutChg>
        <pc:sldLayoutChg chg="add del mod replId">
          <pc:chgData name="Dsilva, Sheldon Carl" userId="S::sxd210058@utdallas.edu::c6fa9d6e-ade6-4bfd-88f9-93c2d3f172da" providerId="AD" clId="Web-{C22D2D21-38D8-9FBB-430A-1D77AE2A7A70}" dt="2022-11-29T23:41:39.984" v="156"/>
          <pc:sldLayoutMkLst>
            <pc:docMk/>
            <pc:sldMasterMk cId="3704243818" sldId="2147483679"/>
            <pc:sldLayoutMk cId="3174043073" sldId="2147483696"/>
          </pc:sldLayoutMkLst>
        </pc:sldLayoutChg>
        <pc:sldLayoutChg chg="add del mod replId">
          <pc:chgData name="Dsilva, Sheldon Carl" userId="S::sxd210058@utdallas.edu::c6fa9d6e-ade6-4bfd-88f9-93c2d3f172da" providerId="AD" clId="Web-{C22D2D21-38D8-9FBB-430A-1D77AE2A7A70}" dt="2022-11-29T23:41:39.984" v="156"/>
          <pc:sldLayoutMkLst>
            <pc:docMk/>
            <pc:sldMasterMk cId="3704243818" sldId="2147483679"/>
            <pc:sldLayoutMk cId="1613701041" sldId="2147483697"/>
          </pc:sldLayoutMkLst>
        </pc:sldLayoutChg>
        <pc:sldLayoutChg chg="add del mod replId">
          <pc:chgData name="Dsilva, Sheldon Carl" userId="S::sxd210058@utdallas.edu::c6fa9d6e-ade6-4bfd-88f9-93c2d3f172da" providerId="AD" clId="Web-{C22D2D21-38D8-9FBB-430A-1D77AE2A7A70}" dt="2022-11-29T23:41:39.984" v="156"/>
          <pc:sldLayoutMkLst>
            <pc:docMk/>
            <pc:sldMasterMk cId="3704243818" sldId="2147483679"/>
            <pc:sldLayoutMk cId="3668833291" sldId="2147483698"/>
          </pc:sldLayoutMkLst>
        </pc:sldLayoutChg>
      </pc:sldMasterChg>
      <pc:sldMasterChg chg="add del addSldLayout delSldLayout modSldLayout">
        <pc:chgData name="Dsilva, Sheldon Carl" userId="S::sxd210058@utdallas.edu::c6fa9d6e-ade6-4bfd-88f9-93c2d3f172da" providerId="AD" clId="Web-{C22D2D21-38D8-9FBB-430A-1D77AE2A7A70}" dt="2022-11-29T23:42:48.517" v="158"/>
        <pc:sldMasterMkLst>
          <pc:docMk/>
          <pc:sldMasterMk cId="2840215528" sldId="2147483699"/>
        </pc:sldMasterMkLst>
        <pc:sldLayoutChg chg="add del mod replId">
          <pc:chgData name="Dsilva, Sheldon Carl" userId="S::sxd210058@utdallas.edu::c6fa9d6e-ade6-4bfd-88f9-93c2d3f172da" providerId="AD" clId="Web-{C22D2D21-38D8-9FBB-430A-1D77AE2A7A70}" dt="2022-11-29T23:42:48.517" v="158"/>
          <pc:sldLayoutMkLst>
            <pc:docMk/>
            <pc:sldMasterMk cId="2840215528" sldId="2147483699"/>
            <pc:sldLayoutMk cId="1139286334" sldId="2147483700"/>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840215528" sldId="2147483699"/>
            <pc:sldLayoutMk cId="7828310" sldId="2147483701"/>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840215528" sldId="2147483699"/>
            <pc:sldLayoutMk cId="4203350151" sldId="2147483702"/>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840215528" sldId="2147483699"/>
            <pc:sldLayoutMk cId="2329705934" sldId="2147483703"/>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840215528" sldId="2147483699"/>
            <pc:sldLayoutMk cId="3429669474" sldId="2147483704"/>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840215528" sldId="2147483699"/>
            <pc:sldLayoutMk cId="2186143862" sldId="2147483705"/>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840215528" sldId="2147483699"/>
            <pc:sldLayoutMk cId="3463288236" sldId="2147483706"/>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840215528" sldId="2147483699"/>
            <pc:sldLayoutMk cId="1054763711" sldId="2147483707"/>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840215528" sldId="2147483699"/>
            <pc:sldLayoutMk cId="3116276181" sldId="2147483708"/>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840215528" sldId="2147483699"/>
            <pc:sldLayoutMk cId="909486194" sldId="2147483709"/>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840215528" sldId="2147483699"/>
            <pc:sldLayoutMk cId="2369902578" sldId="2147483710"/>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840215528" sldId="2147483699"/>
            <pc:sldLayoutMk cId="229504946" sldId="2147483711"/>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840215528" sldId="2147483699"/>
            <pc:sldLayoutMk cId="500005707" sldId="2147483712"/>
          </pc:sldLayoutMkLst>
        </pc:sldLayoutChg>
      </pc:sldMasterChg>
      <pc:sldMasterChg chg="del delSldLayout">
        <pc:chgData name="Dsilva, Sheldon Carl" userId="S::sxd210058@utdallas.edu::c6fa9d6e-ade6-4bfd-88f9-93c2d3f172da" providerId="AD" clId="Web-{C22D2D21-38D8-9FBB-430A-1D77AE2A7A70}" dt="2022-11-29T23:50:52.124" v="204"/>
        <pc:sldMasterMkLst>
          <pc:docMk/>
          <pc:sldMasterMk cId="1148670291" sldId="2147483713"/>
        </pc:sldMasterMkLst>
        <pc:sldLayoutChg chg="del">
          <pc:chgData name="Dsilva, Sheldon Carl" userId="S::sxd210058@utdallas.edu::c6fa9d6e-ade6-4bfd-88f9-93c2d3f172da" providerId="AD" clId="Web-{C22D2D21-38D8-9FBB-430A-1D77AE2A7A70}" dt="2022-11-29T23:50:52.124" v="204"/>
          <pc:sldLayoutMkLst>
            <pc:docMk/>
            <pc:sldMasterMk cId="1148670291" sldId="2147483713"/>
            <pc:sldLayoutMk cId="1536971626" sldId="2147483714"/>
          </pc:sldLayoutMkLst>
        </pc:sldLayoutChg>
        <pc:sldLayoutChg chg="del">
          <pc:chgData name="Dsilva, Sheldon Carl" userId="S::sxd210058@utdallas.edu::c6fa9d6e-ade6-4bfd-88f9-93c2d3f172da" providerId="AD" clId="Web-{C22D2D21-38D8-9FBB-430A-1D77AE2A7A70}" dt="2022-11-29T23:50:52.124" v="204"/>
          <pc:sldLayoutMkLst>
            <pc:docMk/>
            <pc:sldMasterMk cId="1148670291" sldId="2147483713"/>
            <pc:sldLayoutMk cId="1690612976" sldId="2147483715"/>
          </pc:sldLayoutMkLst>
        </pc:sldLayoutChg>
        <pc:sldLayoutChg chg="del">
          <pc:chgData name="Dsilva, Sheldon Carl" userId="S::sxd210058@utdallas.edu::c6fa9d6e-ade6-4bfd-88f9-93c2d3f172da" providerId="AD" clId="Web-{C22D2D21-38D8-9FBB-430A-1D77AE2A7A70}" dt="2022-11-29T23:50:52.124" v="204"/>
          <pc:sldLayoutMkLst>
            <pc:docMk/>
            <pc:sldMasterMk cId="1148670291" sldId="2147483713"/>
            <pc:sldLayoutMk cId="1339889599" sldId="2147483716"/>
          </pc:sldLayoutMkLst>
        </pc:sldLayoutChg>
        <pc:sldLayoutChg chg="del">
          <pc:chgData name="Dsilva, Sheldon Carl" userId="S::sxd210058@utdallas.edu::c6fa9d6e-ade6-4bfd-88f9-93c2d3f172da" providerId="AD" clId="Web-{C22D2D21-38D8-9FBB-430A-1D77AE2A7A70}" dt="2022-11-29T23:50:52.124" v="204"/>
          <pc:sldLayoutMkLst>
            <pc:docMk/>
            <pc:sldMasterMk cId="1148670291" sldId="2147483713"/>
            <pc:sldLayoutMk cId="2734497901" sldId="2147483717"/>
          </pc:sldLayoutMkLst>
        </pc:sldLayoutChg>
        <pc:sldLayoutChg chg="del">
          <pc:chgData name="Dsilva, Sheldon Carl" userId="S::sxd210058@utdallas.edu::c6fa9d6e-ade6-4bfd-88f9-93c2d3f172da" providerId="AD" clId="Web-{C22D2D21-38D8-9FBB-430A-1D77AE2A7A70}" dt="2022-11-29T23:50:52.124" v="204"/>
          <pc:sldLayoutMkLst>
            <pc:docMk/>
            <pc:sldMasterMk cId="1148670291" sldId="2147483713"/>
            <pc:sldLayoutMk cId="230306248" sldId="2147483718"/>
          </pc:sldLayoutMkLst>
        </pc:sldLayoutChg>
        <pc:sldLayoutChg chg="del">
          <pc:chgData name="Dsilva, Sheldon Carl" userId="S::sxd210058@utdallas.edu::c6fa9d6e-ade6-4bfd-88f9-93c2d3f172da" providerId="AD" clId="Web-{C22D2D21-38D8-9FBB-430A-1D77AE2A7A70}" dt="2022-11-29T23:50:52.124" v="204"/>
          <pc:sldLayoutMkLst>
            <pc:docMk/>
            <pc:sldMasterMk cId="1148670291" sldId="2147483713"/>
            <pc:sldLayoutMk cId="4253373810" sldId="2147483719"/>
          </pc:sldLayoutMkLst>
        </pc:sldLayoutChg>
        <pc:sldLayoutChg chg="del">
          <pc:chgData name="Dsilva, Sheldon Carl" userId="S::sxd210058@utdallas.edu::c6fa9d6e-ade6-4bfd-88f9-93c2d3f172da" providerId="AD" clId="Web-{C22D2D21-38D8-9FBB-430A-1D77AE2A7A70}" dt="2022-11-29T23:50:52.124" v="204"/>
          <pc:sldLayoutMkLst>
            <pc:docMk/>
            <pc:sldMasterMk cId="1148670291" sldId="2147483713"/>
            <pc:sldLayoutMk cId="3879666204" sldId="2147483720"/>
          </pc:sldLayoutMkLst>
        </pc:sldLayoutChg>
        <pc:sldLayoutChg chg="del">
          <pc:chgData name="Dsilva, Sheldon Carl" userId="S::sxd210058@utdallas.edu::c6fa9d6e-ade6-4bfd-88f9-93c2d3f172da" providerId="AD" clId="Web-{C22D2D21-38D8-9FBB-430A-1D77AE2A7A70}" dt="2022-11-29T23:50:52.124" v="204"/>
          <pc:sldLayoutMkLst>
            <pc:docMk/>
            <pc:sldMasterMk cId="1148670291" sldId="2147483713"/>
            <pc:sldLayoutMk cId="1290262481" sldId="2147483721"/>
          </pc:sldLayoutMkLst>
        </pc:sldLayoutChg>
        <pc:sldLayoutChg chg="del">
          <pc:chgData name="Dsilva, Sheldon Carl" userId="S::sxd210058@utdallas.edu::c6fa9d6e-ade6-4bfd-88f9-93c2d3f172da" providerId="AD" clId="Web-{C22D2D21-38D8-9FBB-430A-1D77AE2A7A70}" dt="2022-11-29T23:50:52.124" v="204"/>
          <pc:sldLayoutMkLst>
            <pc:docMk/>
            <pc:sldMasterMk cId="1148670291" sldId="2147483713"/>
            <pc:sldLayoutMk cId="1662810826" sldId="2147483722"/>
          </pc:sldLayoutMkLst>
        </pc:sldLayoutChg>
        <pc:sldLayoutChg chg="del">
          <pc:chgData name="Dsilva, Sheldon Carl" userId="S::sxd210058@utdallas.edu::c6fa9d6e-ade6-4bfd-88f9-93c2d3f172da" providerId="AD" clId="Web-{C22D2D21-38D8-9FBB-430A-1D77AE2A7A70}" dt="2022-11-29T23:50:52.124" v="204"/>
          <pc:sldLayoutMkLst>
            <pc:docMk/>
            <pc:sldMasterMk cId="1148670291" sldId="2147483713"/>
            <pc:sldLayoutMk cId="2117626115" sldId="2147483723"/>
          </pc:sldLayoutMkLst>
        </pc:sldLayoutChg>
        <pc:sldLayoutChg chg="del">
          <pc:chgData name="Dsilva, Sheldon Carl" userId="S::sxd210058@utdallas.edu::c6fa9d6e-ade6-4bfd-88f9-93c2d3f172da" providerId="AD" clId="Web-{C22D2D21-38D8-9FBB-430A-1D77AE2A7A70}" dt="2022-11-29T23:50:52.124" v="204"/>
          <pc:sldLayoutMkLst>
            <pc:docMk/>
            <pc:sldMasterMk cId="1148670291" sldId="2147483713"/>
            <pc:sldLayoutMk cId="33499139" sldId="2147483724"/>
          </pc:sldLayoutMkLst>
        </pc:sldLayoutChg>
        <pc:sldLayoutChg chg="del">
          <pc:chgData name="Dsilva, Sheldon Carl" userId="S::sxd210058@utdallas.edu::c6fa9d6e-ade6-4bfd-88f9-93c2d3f172da" providerId="AD" clId="Web-{C22D2D21-38D8-9FBB-430A-1D77AE2A7A70}" dt="2022-11-29T23:50:52.124" v="204"/>
          <pc:sldLayoutMkLst>
            <pc:docMk/>
            <pc:sldMasterMk cId="1148670291" sldId="2147483713"/>
            <pc:sldLayoutMk cId="1873516678" sldId="2147483725"/>
          </pc:sldLayoutMkLst>
        </pc:sldLayoutChg>
        <pc:sldLayoutChg chg="del">
          <pc:chgData name="Dsilva, Sheldon Carl" userId="S::sxd210058@utdallas.edu::c6fa9d6e-ade6-4bfd-88f9-93c2d3f172da" providerId="AD" clId="Web-{C22D2D21-38D8-9FBB-430A-1D77AE2A7A70}" dt="2022-11-29T23:50:52.124" v="204"/>
          <pc:sldLayoutMkLst>
            <pc:docMk/>
            <pc:sldMasterMk cId="1148670291" sldId="2147483713"/>
            <pc:sldLayoutMk cId="534311228" sldId="2147483726"/>
          </pc:sldLayoutMkLst>
        </pc:sldLayoutChg>
        <pc:sldLayoutChg chg="del">
          <pc:chgData name="Dsilva, Sheldon Carl" userId="S::sxd210058@utdallas.edu::c6fa9d6e-ade6-4bfd-88f9-93c2d3f172da" providerId="AD" clId="Web-{C22D2D21-38D8-9FBB-430A-1D77AE2A7A70}" dt="2022-11-29T23:50:52.124" v="204"/>
          <pc:sldLayoutMkLst>
            <pc:docMk/>
            <pc:sldMasterMk cId="1148670291" sldId="2147483713"/>
            <pc:sldLayoutMk cId="1935697656" sldId="2147483727"/>
          </pc:sldLayoutMkLst>
        </pc:sldLayoutChg>
        <pc:sldLayoutChg chg="del">
          <pc:chgData name="Dsilva, Sheldon Carl" userId="S::sxd210058@utdallas.edu::c6fa9d6e-ade6-4bfd-88f9-93c2d3f172da" providerId="AD" clId="Web-{C22D2D21-38D8-9FBB-430A-1D77AE2A7A70}" dt="2022-11-29T23:50:52.124" v="204"/>
          <pc:sldLayoutMkLst>
            <pc:docMk/>
            <pc:sldMasterMk cId="1148670291" sldId="2147483713"/>
            <pc:sldLayoutMk cId="1240312178" sldId="2147483728"/>
          </pc:sldLayoutMkLst>
        </pc:sldLayoutChg>
        <pc:sldLayoutChg chg="del">
          <pc:chgData name="Dsilva, Sheldon Carl" userId="S::sxd210058@utdallas.edu::c6fa9d6e-ade6-4bfd-88f9-93c2d3f172da" providerId="AD" clId="Web-{C22D2D21-38D8-9FBB-430A-1D77AE2A7A70}" dt="2022-11-29T23:50:52.124" v="204"/>
          <pc:sldLayoutMkLst>
            <pc:docMk/>
            <pc:sldMasterMk cId="1148670291" sldId="2147483713"/>
            <pc:sldLayoutMk cId="2655200575" sldId="2147483729"/>
          </pc:sldLayoutMkLst>
        </pc:sldLayoutChg>
        <pc:sldLayoutChg chg="del">
          <pc:chgData name="Dsilva, Sheldon Carl" userId="S::sxd210058@utdallas.edu::c6fa9d6e-ade6-4bfd-88f9-93c2d3f172da" providerId="AD" clId="Web-{C22D2D21-38D8-9FBB-430A-1D77AE2A7A70}" dt="2022-11-29T23:50:52.124" v="204"/>
          <pc:sldLayoutMkLst>
            <pc:docMk/>
            <pc:sldMasterMk cId="1148670291" sldId="2147483713"/>
            <pc:sldLayoutMk cId="3515958918" sldId="2147483730"/>
          </pc:sldLayoutMkLst>
        </pc:sldLayoutChg>
        <pc:sldLayoutChg chg="del">
          <pc:chgData name="Dsilva, Sheldon Carl" userId="S::sxd210058@utdallas.edu::c6fa9d6e-ade6-4bfd-88f9-93c2d3f172da" providerId="AD" clId="Web-{C22D2D21-38D8-9FBB-430A-1D77AE2A7A70}" dt="2022-11-29T23:50:52.124" v="204"/>
          <pc:sldLayoutMkLst>
            <pc:docMk/>
            <pc:sldMasterMk cId="1148670291" sldId="2147483713"/>
            <pc:sldLayoutMk cId="3096079236" sldId="2147483731"/>
          </pc:sldLayoutMkLst>
        </pc:sldLayoutChg>
        <pc:sldLayoutChg chg="del">
          <pc:chgData name="Dsilva, Sheldon Carl" userId="S::sxd210058@utdallas.edu::c6fa9d6e-ade6-4bfd-88f9-93c2d3f172da" providerId="AD" clId="Web-{C22D2D21-38D8-9FBB-430A-1D77AE2A7A70}" dt="2022-11-29T23:50:52.124" v="204"/>
          <pc:sldLayoutMkLst>
            <pc:docMk/>
            <pc:sldMasterMk cId="1148670291" sldId="2147483713"/>
            <pc:sldLayoutMk cId="229504946" sldId="2147483732"/>
          </pc:sldLayoutMkLst>
        </pc:sldLayoutChg>
      </pc:sldMasterChg>
      <pc:sldMasterChg chg="add del addSldLayout delSldLayout modSldLayout">
        <pc:chgData name="Dsilva, Sheldon Carl" userId="S::sxd210058@utdallas.edu::c6fa9d6e-ade6-4bfd-88f9-93c2d3f172da" providerId="AD" clId="Web-{C22D2D21-38D8-9FBB-430A-1D77AE2A7A70}" dt="2022-11-29T23:42:48.517" v="158"/>
        <pc:sldMasterMkLst>
          <pc:docMk/>
          <pc:sldMasterMk cId="2783192836" sldId="2147483713"/>
        </pc:sldMasterMkLst>
        <pc:sldLayoutChg chg="add del mod replId">
          <pc:chgData name="Dsilva, Sheldon Carl" userId="S::sxd210058@utdallas.edu::c6fa9d6e-ade6-4bfd-88f9-93c2d3f172da" providerId="AD" clId="Web-{C22D2D21-38D8-9FBB-430A-1D77AE2A7A70}" dt="2022-11-29T23:42:48.517" v="158"/>
          <pc:sldLayoutMkLst>
            <pc:docMk/>
            <pc:sldMasterMk cId="2783192836" sldId="2147483713"/>
            <pc:sldLayoutMk cId="2885373858" sldId="2147483714"/>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783192836" sldId="2147483713"/>
            <pc:sldLayoutMk cId="3756180848" sldId="2147483715"/>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783192836" sldId="2147483713"/>
            <pc:sldLayoutMk cId="694887470" sldId="2147483716"/>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783192836" sldId="2147483713"/>
            <pc:sldLayoutMk cId="3362990676" sldId="2147483717"/>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783192836" sldId="2147483713"/>
            <pc:sldLayoutMk cId="2052359344" sldId="2147483718"/>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783192836" sldId="2147483713"/>
            <pc:sldLayoutMk cId="2329999220" sldId="2147483719"/>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783192836" sldId="2147483713"/>
            <pc:sldLayoutMk cId="4125319923" sldId="2147483720"/>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783192836" sldId="2147483713"/>
            <pc:sldLayoutMk cId="2122441240" sldId="2147483721"/>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783192836" sldId="2147483713"/>
            <pc:sldLayoutMk cId="2638714568" sldId="2147483722"/>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783192836" sldId="2147483713"/>
            <pc:sldLayoutMk cId="1399455747" sldId="2147483723"/>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783192836" sldId="2147483713"/>
            <pc:sldLayoutMk cId="2051962370" sldId="2147483724"/>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783192836" sldId="2147483713"/>
            <pc:sldLayoutMk cId="2619877009" sldId="2147483725"/>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783192836" sldId="2147483713"/>
            <pc:sldLayoutMk cId="1699164657" sldId="2147483726"/>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783192836" sldId="2147483713"/>
            <pc:sldLayoutMk cId="2272036947" sldId="2147483727"/>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783192836" sldId="2147483713"/>
            <pc:sldLayoutMk cId="222047904" sldId="2147483728"/>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783192836" sldId="2147483713"/>
            <pc:sldLayoutMk cId="3433905679" sldId="2147483729"/>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783192836" sldId="2147483713"/>
            <pc:sldLayoutMk cId="1349634306" sldId="2147483730"/>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783192836" sldId="2147483713"/>
            <pc:sldLayoutMk cId="773919917" sldId="2147483731"/>
          </pc:sldLayoutMkLst>
        </pc:sldLayoutChg>
        <pc:sldLayoutChg chg="add del mod replId">
          <pc:chgData name="Dsilva, Sheldon Carl" userId="S::sxd210058@utdallas.edu::c6fa9d6e-ade6-4bfd-88f9-93c2d3f172da" providerId="AD" clId="Web-{C22D2D21-38D8-9FBB-430A-1D77AE2A7A70}" dt="2022-11-29T23:42:48.517" v="158"/>
          <pc:sldLayoutMkLst>
            <pc:docMk/>
            <pc:sldMasterMk cId="2783192836" sldId="2147483713"/>
            <pc:sldLayoutMk cId="3373886498" sldId="2147483732"/>
          </pc:sldLayoutMkLst>
        </pc:sldLayoutChg>
      </pc:sldMasterChg>
      <pc:sldMasterChg chg="del delSldLayout">
        <pc:chgData name="Dsilva, Sheldon Carl" userId="S::sxd210058@utdallas.edu::c6fa9d6e-ade6-4bfd-88f9-93c2d3f172da" providerId="AD" clId="Web-{C22D2D21-38D8-9FBB-430A-1D77AE2A7A70}" dt="2022-11-29T23:50:52.124" v="204"/>
        <pc:sldMasterMkLst>
          <pc:docMk/>
          <pc:sldMasterMk cId="494401833" sldId="2147483753"/>
        </pc:sldMasterMkLst>
        <pc:sldLayoutChg chg="del">
          <pc:chgData name="Dsilva, Sheldon Carl" userId="S::sxd210058@utdallas.edu::c6fa9d6e-ade6-4bfd-88f9-93c2d3f172da" providerId="AD" clId="Web-{C22D2D21-38D8-9FBB-430A-1D77AE2A7A70}" dt="2022-11-29T23:50:52.124" v="204"/>
          <pc:sldLayoutMkLst>
            <pc:docMk/>
            <pc:sldMasterMk cId="494401833" sldId="2147483753"/>
            <pc:sldLayoutMk cId="229504946" sldId="2147483752"/>
          </pc:sldLayoutMkLst>
        </pc:sldLayoutChg>
        <pc:sldLayoutChg chg="del">
          <pc:chgData name="Dsilva, Sheldon Carl" userId="S::sxd210058@utdallas.edu::c6fa9d6e-ade6-4bfd-88f9-93c2d3f172da" providerId="AD" clId="Web-{C22D2D21-38D8-9FBB-430A-1D77AE2A7A70}" dt="2022-11-29T23:50:52.124" v="204"/>
          <pc:sldLayoutMkLst>
            <pc:docMk/>
            <pc:sldMasterMk cId="494401833" sldId="2147483753"/>
            <pc:sldLayoutMk cId="951704625" sldId="2147483754"/>
          </pc:sldLayoutMkLst>
        </pc:sldLayoutChg>
        <pc:sldLayoutChg chg="del">
          <pc:chgData name="Dsilva, Sheldon Carl" userId="S::sxd210058@utdallas.edu::c6fa9d6e-ade6-4bfd-88f9-93c2d3f172da" providerId="AD" clId="Web-{C22D2D21-38D8-9FBB-430A-1D77AE2A7A70}" dt="2022-11-29T23:50:52.124" v="204"/>
          <pc:sldLayoutMkLst>
            <pc:docMk/>
            <pc:sldMasterMk cId="494401833" sldId="2147483753"/>
            <pc:sldLayoutMk cId="3640103400" sldId="2147483755"/>
          </pc:sldLayoutMkLst>
        </pc:sldLayoutChg>
        <pc:sldLayoutChg chg="del">
          <pc:chgData name="Dsilva, Sheldon Carl" userId="S::sxd210058@utdallas.edu::c6fa9d6e-ade6-4bfd-88f9-93c2d3f172da" providerId="AD" clId="Web-{C22D2D21-38D8-9FBB-430A-1D77AE2A7A70}" dt="2022-11-29T23:50:52.124" v="204"/>
          <pc:sldLayoutMkLst>
            <pc:docMk/>
            <pc:sldMasterMk cId="494401833" sldId="2147483753"/>
            <pc:sldLayoutMk cId="994607066" sldId="2147483756"/>
          </pc:sldLayoutMkLst>
        </pc:sldLayoutChg>
        <pc:sldLayoutChg chg="del">
          <pc:chgData name="Dsilva, Sheldon Carl" userId="S::sxd210058@utdallas.edu::c6fa9d6e-ade6-4bfd-88f9-93c2d3f172da" providerId="AD" clId="Web-{C22D2D21-38D8-9FBB-430A-1D77AE2A7A70}" dt="2022-11-29T23:50:52.124" v="204"/>
          <pc:sldLayoutMkLst>
            <pc:docMk/>
            <pc:sldMasterMk cId="494401833" sldId="2147483753"/>
            <pc:sldLayoutMk cId="3180270461" sldId="2147483757"/>
          </pc:sldLayoutMkLst>
        </pc:sldLayoutChg>
        <pc:sldLayoutChg chg="del">
          <pc:chgData name="Dsilva, Sheldon Carl" userId="S::sxd210058@utdallas.edu::c6fa9d6e-ade6-4bfd-88f9-93c2d3f172da" providerId="AD" clId="Web-{C22D2D21-38D8-9FBB-430A-1D77AE2A7A70}" dt="2022-11-29T23:50:52.124" v="204"/>
          <pc:sldLayoutMkLst>
            <pc:docMk/>
            <pc:sldMasterMk cId="494401833" sldId="2147483753"/>
            <pc:sldLayoutMk cId="4004504446" sldId="2147483758"/>
          </pc:sldLayoutMkLst>
        </pc:sldLayoutChg>
        <pc:sldLayoutChg chg="del">
          <pc:chgData name="Dsilva, Sheldon Carl" userId="S::sxd210058@utdallas.edu::c6fa9d6e-ade6-4bfd-88f9-93c2d3f172da" providerId="AD" clId="Web-{C22D2D21-38D8-9FBB-430A-1D77AE2A7A70}" dt="2022-11-29T23:50:52.124" v="204"/>
          <pc:sldLayoutMkLst>
            <pc:docMk/>
            <pc:sldMasterMk cId="494401833" sldId="2147483753"/>
            <pc:sldLayoutMk cId="482089932" sldId="2147483759"/>
          </pc:sldLayoutMkLst>
        </pc:sldLayoutChg>
        <pc:sldLayoutChg chg="del">
          <pc:chgData name="Dsilva, Sheldon Carl" userId="S::sxd210058@utdallas.edu::c6fa9d6e-ade6-4bfd-88f9-93c2d3f172da" providerId="AD" clId="Web-{C22D2D21-38D8-9FBB-430A-1D77AE2A7A70}" dt="2022-11-29T23:50:52.124" v="204"/>
          <pc:sldLayoutMkLst>
            <pc:docMk/>
            <pc:sldMasterMk cId="494401833" sldId="2147483753"/>
            <pc:sldLayoutMk cId="2835253954" sldId="2147483760"/>
          </pc:sldLayoutMkLst>
        </pc:sldLayoutChg>
        <pc:sldLayoutChg chg="del">
          <pc:chgData name="Dsilva, Sheldon Carl" userId="S::sxd210058@utdallas.edu::c6fa9d6e-ade6-4bfd-88f9-93c2d3f172da" providerId="AD" clId="Web-{C22D2D21-38D8-9FBB-430A-1D77AE2A7A70}" dt="2022-11-29T23:50:52.124" v="204"/>
          <pc:sldLayoutMkLst>
            <pc:docMk/>
            <pc:sldMasterMk cId="494401833" sldId="2147483753"/>
            <pc:sldLayoutMk cId="3433802309" sldId="2147483761"/>
          </pc:sldLayoutMkLst>
        </pc:sldLayoutChg>
        <pc:sldLayoutChg chg="del">
          <pc:chgData name="Dsilva, Sheldon Carl" userId="S::sxd210058@utdallas.edu::c6fa9d6e-ade6-4bfd-88f9-93c2d3f172da" providerId="AD" clId="Web-{C22D2D21-38D8-9FBB-430A-1D77AE2A7A70}" dt="2022-11-29T23:50:52.124" v="204"/>
          <pc:sldLayoutMkLst>
            <pc:docMk/>
            <pc:sldMasterMk cId="494401833" sldId="2147483753"/>
            <pc:sldLayoutMk cId="1609856897" sldId="2147483762"/>
          </pc:sldLayoutMkLst>
        </pc:sldLayoutChg>
        <pc:sldLayoutChg chg="del">
          <pc:chgData name="Dsilva, Sheldon Carl" userId="S::sxd210058@utdallas.edu::c6fa9d6e-ade6-4bfd-88f9-93c2d3f172da" providerId="AD" clId="Web-{C22D2D21-38D8-9FBB-430A-1D77AE2A7A70}" dt="2022-11-29T23:50:52.124" v="204"/>
          <pc:sldLayoutMkLst>
            <pc:docMk/>
            <pc:sldMasterMk cId="494401833" sldId="2147483753"/>
            <pc:sldLayoutMk cId="2497493167" sldId="2147483763"/>
          </pc:sldLayoutMkLst>
        </pc:sldLayoutChg>
        <pc:sldLayoutChg chg="del">
          <pc:chgData name="Dsilva, Sheldon Carl" userId="S::sxd210058@utdallas.edu::c6fa9d6e-ade6-4bfd-88f9-93c2d3f172da" providerId="AD" clId="Web-{C22D2D21-38D8-9FBB-430A-1D77AE2A7A70}" dt="2022-11-29T23:50:52.124" v="204"/>
          <pc:sldLayoutMkLst>
            <pc:docMk/>
            <pc:sldMasterMk cId="494401833" sldId="2147483753"/>
            <pc:sldLayoutMk cId="530955234" sldId="2147483764"/>
          </pc:sldLayoutMkLst>
        </pc:sldLayoutChg>
        <pc:sldLayoutChg chg="del">
          <pc:chgData name="Dsilva, Sheldon Carl" userId="S::sxd210058@utdallas.edu::c6fa9d6e-ade6-4bfd-88f9-93c2d3f172da" providerId="AD" clId="Web-{C22D2D21-38D8-9FBB-430A-1D77AE2A7A70}" dt="2022-11-29T23:50:52.124" v="204"/>
          <pc:sldLayoutMkLst>
            <pc:docMk/>
            <pc:sldMasterMk cId="494401833" sldId="2147483753"/>
            <pc:sldLayoutMk cId="3112730283" sldId="2147483765"/>
          </pc:sldLayoutMkLst>
        </pc:sldLayoutChg>
        <pc:sldLayoutChg chg="del">
          <pc:chgData name="Dsilva, Sheldon Carl" userId="S::sxd210058@utdallas.edu::c6fa9d6e-ade6-4bfd-88f9-93c2d3f172da" providerId="AD" clId="Web-{C22D2D21-38D8-9FBB-430A-1D77AE2A7A70}" dt="2022-11-29T23:50:52.124" v="204"/>
          <pc:sldLayoutMkLst>
            <pc:docMk/>
            <pc:sldMasterMk cId="494401833" sldId="2147483753"/>
            <pc:sldLayoutMk cId="3689084875" sldId="2147483766"/>
          </pc:sldLayoutMkLst>
        </pc:sldLayoutChg>
        <pc:sldLayoutChg chg="del">
          <pc:chgData name="Dsilva, Sheldon Carl" userId="S::sxd210058@utdallas.edu::c6fa9d6e-ade6-4bfd-88f9-93c2d3f172da" providerId="AD" clId="Web-{C22D2D21-38D8-9FBB-430A-1D77AE2A7A70}" dt="2022-11-29T23:50:52.124" v="204"/>
          <pc:sldLayoutMkLst>
            <pc:docMk/>
            <pc:sldMasterMk cId="494401833" sldId="2147483753"/>
            <pc:sldLayoutMk cId="1412994352" sldId="2147483767"/>
          </pc:sldLayoutMkLst>
        </pc:sldLayoutChg>
        <pc:sldLayoutChg chg="del">
          <pc:chgData name="Dsilva, Sheldon Carl" userId="S::sxd210058@utdallas.edu::c6fa9d6e-ade6-4bfd-88f9-93c2d3f172da" providerId="AD" clId="Web-{C22D2D21-38D8-9FBB-430A-1D77AE2A7A70}" dt="2022-11-29T23:50:52.124" v="204"/>
          <pc:sldLayoutMkLst>
            <pc:docMk/>
            <pc:sldMasterMk cId="494401833" sldId="2147483753"/>
            <pc:sldLayoutMk cId="3868295443" sldId="2147483768"/>
          </pc:sldLayoutMkLst>
        </pc:sldLayoutChg>
        <pc:sldLayoutChg chg="del">
          <pc:chgData name="Dsilva, Sheldon Carl" userId="S::sxd210058@utdallas.edu::c6fa9d6e-ade6-4bfd-88f9-93c2d3f172da" providerId="AD" clId="Web-{C22D2D21-38D8-9FBB-430A-1D77AE2A7A70}" dt="2022-11-29T23:50:52.124" v="204"/>
          <pc:sldLayoutMkLst>
            <pc:docMk/>
            <pc:sldMasterMk cId="494401833" sldId="2147483753"/>
            <pc:sldLayoutMk cId="3470788353" sldId="2147483769"/>
          </pc:sldLayoutMkLst>
        </pc:sldLayoutChg>
        <pc:sldLayoutChg chg="del">
          <pc:chgData name="Dsilva, Sheldon Carl" userId="S::sxd210058@utdallas.edu::c6fa9d6e-ade6-4bfd-88f9-93c2d3f172da" providerId="AD" clId="Web-{C22D2D21-38D8-9FBB-430A-1D77AE2A7A70}" dt="2022-11-29T23:50:52.124" v="204"/>
          <pc:sldLayoutMkLst>
            <pc:docMk/>
            <pc:sldMasterMk cId="494401833" sldId="2147483753"/>
            <pc:sldLayoutMk cId="1383756728" sldId="2147483770"/>
          </pc:sldLayoutMkLst>
        </pc:sldLayoutChg>
        <pc:sldLayoutChg chg="del">
          <pc:chgData name="Dsilva, Sheldon Carl" userId="S::sxd210058@utdallas.edu::c6fa9d6e-ade6-4bfd-88f9-93c2d3f172da" providerId="AD" clId="Web-{C22D2D21-38D8-9FBB-430A-1D77AE2A7A70}" dt="2022-11-29T23:50:52.124" v="204"/>
          <pc:sldLayoutMkLst>
            <pc:docMk/>
            <pc:sldMasterMk cId="494401833" sldId="2147483753"/>
            <pc:sldLayoutMk cId="4066105490" sldId="2147483771"/>
          </pc:sldLayoutMkLst>
        </pc:sldLayoutChg>
      </pc:sldMasterChg>
    </pc:docChg>
  </pc:docChgLst>
  <pc:docChgLst>
    <pc:chgData name="Penumaka, Sai Srinivas Phaneendra" userId="S::sxp210153@utdallas.edu::570c9ba4-f0b0-4236-ba65-dcf3043ab11b" providerId="AD" clId="Web-{79B3717D-3D45-4D14-AFCC-0705D74B4574}"/>
    <pc:docChg chg="addSld delSld modSld sldOrd addMainMaster modMainMaster">
      <pc:chgData name="Penumaka, Sai Srinivas Phaneendra" userId="S::sxp210153@utdallas.edu::570c9ba4-f0b0-4236-ba65-dcf3043ab11b" providerId="AD" clId="Web-{79B3717D-3D45-4D14-AFCC-0705D74B4574}" dt="2022-11-30T00:27:10.088" v="58" actId="1076"/>
      <pc:docMkLst>
        <pc:docMk/>
      </pc:docMkLst>
      <pc:sldChg chg="del">
        <pc:chgData name="Penumaka, Sai Srinivas Phaneendra" userId="S::sxp210153@utdallas.edu::570c9ba4-f0b0-4236-ba65-dcf3043ab11b" providerId="AD" clId="Web-{79B3717D-3D45-4D14-AFCC-0705D74B4574}" dt="2022-11-29T23:26:14.252" v="8"/>
        <pc:sldMkLst>
          <pc:docMk/>
          <pc:sldMk cId="2301789173" sldId="256"/>
        </pc:sldMkLst>
      </pc:sldChg>
      <pc:sldChg chg="modSp">
        <pc:chgData name="Penumaka, Sai Srinivas Phaneendra" userId="S::sxp210153@utdallas.edu::570c9ba4-f0b0-4236-ba65-dcf3043ab11b" providerId="AD" clId="Web-{79B3717D-3D45-4D14-AFCC-0705D74B4574}" dt="2022-11-30T00:10:03.732" v="33"/>
        <pc:sldMkLst>
          <pc:docMk/>
          <pc:sldMk cId="0" sldId="261"/>
        </pc:sldMkLst>
        <pc:graphicFrameChg chg="modGraphic">
          <ac:chgData name="Penumaka, Sai Srinivas Phaneendra" userId="S::sxp210153@utdallas.edu::570c9ba4-f0b0-4236-ba65-dcf3043ab11b" providerId="AD" clId="Web-{79B3717D-3D45-4D14-AFCC-0705D74B4574}" dt="2022-11-30T00:10:03.732" v="33"/>
          <ac:graphicFrameMkLst>
            <pc:docMk/>
            <pc:sldMk cId="0" sldId="261"/>
            <ac:graphicFrameMk id="893" creationId="{D5C5D53E-EA9D-C8CE-03DB-3F5D70667DE0}"/>
          </ac:graphicFrameMkLst>
        </pc:graphicFrameChg>
        <pc:picChg chg="mod">
          <ac:chgData name="Penumaka, Sai Srinivas Phaneendra" userId="S::sxp210153@utdallas.edu::570c9ba4-f0b0-4236-ba65-dcf3043ab11b" providerId="AD" clId="Web-{79B3717D-3D45-4D14-AFCC-0705D74B4574}" dt="2022-11-29T23:19:13.599" v="5" actId="14100"/>
          <ac:picMkLst>
            <pc:docMk/>
            <pc:sldMk cId="0" sldId="261"/>
            <ac:picMk id="2" creationId="{3768A55B-B031-C7DD-3DD0-5EF88107A97B}"/>
          </ac:picMkLst>
        </pc:picChg>
        <pc:picChg chg="mod">
          <ac:chgData name="Penumaka, Sai Srinivas Phaneendra" userId="S::sxp210153@utdallas.edu::570c9ba4-f0b0-4236-ba65-dcf3043ab11b" providerId="AD" clId="Web-{79B3717D-3D45-4D14-AFCC-0705D74B4574}" dt="2022-11-29T23:19:13.599" v="4" actId="14100"/>
          <ac:picMkLst>
            <pc:docMk/>
            <pc:sldMk cId="0" sldId="261"/>
            <ac:picMk id="315" creationId="{00000000-0000-0000-0000-000000000000}"/>
          </ac:picMkLst>
        </pc:picChg>
        <pc:picChg chg="mod">
          <ac:chgData name="Penumaka, Sai Srinivas Phaneendra" userId="S::sxp210153@utdallas.edu::570c9ba4-f0b0-4236-ba65-dcf3043ab11b" providerId="AD" clId="Web-{79B3717D-3D45-4D14-AFCC-0705D74B4574}" dt="2022-11-29T23:19:13.599" v="3" actId="14100"/>
          <ac:picMkLst>
            <pc:docMk/>
            <pc:sldMk cId="0" sldId="261"/>
            <ac:picMk id="317" creationId="{00000000-0000-0000-0000-000000000000}"/>
          </ac:picMkLst>
        </pc:picChg>
      </pc:sldChg>
      <pc:sldChg chg="addSp modSp">
        <pc:chgData name="Penumaka, Sai Srinivas Phaneendra" userId="S::sxp210153@utdallas.edu::570c9ba4-f0b0-4236-ba65-dcf3043ab11b" providerId="AD" clId="Web-{79B3717D-3D45-4D14-AFCC-0705D74B4574}" dt="2022-11-30T00:21:37.204" v="40" actId="1076"/>
        <pc:sldMkLst>
          <pc:docMk/>
          <pc:sldMk cId="102339885" sldId="270"/>
        </pc:sldMkLst>
        <pc:spChg chg="mod">
          <ac:chgData name="Penumaka, Sai Srinivas Phaneendra" userId="S::sxp210153@utdallas.edu::570c9ba4-f0b0-4236-ba65-dcf3043ab11b" providerId="AD" clId="Web-{79B3717D-3D45-4D14-AFCC-0705D74B4574}" dt="2022-11-29T23:50:42.059" v="32" actId="20577"/>
          <ac:spMkLst>
            <pc:docMk/>
            <pc:sldMk cId="102339885" sldId="270"/>
            <ac:spMk id="3" creationId="{16AAE007-D571-8E2A-409F-08E403F2BD0F}"/>
          </ac:spMkLst>
        </pc:spChg>
        <pc:spChg chg="add mod">
          <ac:chgData name="Penumaka, Sai Srinivas Phaneendra" userId="S::sxp210153@utdallas.edu::570c9ba4-f0b0-4236-ba65-dcf3043ab11b" providerId="AD" clId="Web-{79B3717D-3D45-4D14-AFCC-0705D74B4574}" dt="2022-11-30T00:21:37.204" v="40" actId="1076"/>
          <ac:spMkLst>
            <pc:docMk/>
            <pc:sldMk cId="102339885" sldId="270"/>
            <ac:spMk id="7" creationId="{E84D1F3C-74ED-A39C-6EFF-DC9BB29CEFDF}"/>
          </ac:spMkLst>
        </pc:spChg>
        <pc:picChg chg="add mod">
          <ac:chgData name="Penumaka, Sai Srinivas Phaneendra" userId="S::sxp210153@utdallas.edu::570c9ba4-f0b0-4236-ba65-dcf3043ab11b" providerId="AD" clId="Web-{79B3717D-3D45-4D14-AFCC-0705D74B4574}" dt="2022-11-30T00:21:37.204" v="39" actId="1076"/>
          <ac:picMkLst>
            <pc:docMk/>
            <pc:sldMk cId="102339885" sldId="270"/>
            <ac:picMk id="4" creationId="{70F8246C-07B0-9EF9-5DFA-CA291A75D5EF}"/>
          </ac:picMkLst>
        </pc:picChg>
      </pc:sldChg>
      <pc:sldChg chg="modSp add ord">
        <pc:chgData name="Penumaka, Sai Srinivas Phaneendra" userId="S::sxp210153@utdallas.edu::570c9ba4-f0b0-4236-ba65-dcf3043ab11b" providerId="AD" clId="Web-{79B3717D-3D45-4D14-AFCC-0705D74B4574}" dt="2022-11-29T23:43:31.062" v="30" actId="1076"/>
        <pc:sldMkLst>
          <pc:docMk/>
          <pc:sldMk cId="703071997" sldId="271"/>
        </pc:sldMkLst>
        <pc:spChg chg="mod">
          <ac:chgData name="Penumaka, Sai Srinivas Phaneendra" userId="S::sxp210153@utdallas.edu::570c9ba4-f0b0-4236-ba65-dcf3043ab11b" providerId="AD" clId="Web-{79B3717D-3D45-4D14-AFCC-0705D74B4574}" dt="2022-11-29T23:43:17.859" v="28" actId="1076"/>
          <ac:spMkLst>
            <pc:docMk/>
            <pc:sldMk cId="703071997" sldId="271"/>
            <ac:spMk id="8" creationId="{00000000-0000-0000-0000-000000000000}"/>
          </ac:spMkLst>
        </pc:spChg>
        <pc:spChg chg="mod">
          <ac:chgData name="Penumaka, Sai Srinivas Phaneendra" userId="S::sxp210153@utdallas.edu::570c9ba4-f0b0-4236-ba65-dcf3043ab11b" providerId="AD" clId="Web-{79B3717D-3D45-4D14-AFCC-0705D74B4574}" dt="2022-11-29T23:43:22.015" v="29" actId="1076"/>
          <ac:spMkLst>
            <pc:docMk/>
            <pc:sldMk cId="703071997" sldId="271"/>
            <ac:spMk id="9" creationId="{00000000-0000-0000-0000-000000000000}"/>
          </ac:spMkLst>
        </pc:spChg>
        <pc:picChg chg="mod">
          <ac:chgData name="Penumaka, Sai Srinivas Phaneendra" userId="S::sxp210153@utdallas.edu::570c9ba4-f0b0-4236-ba65-dcf3043ab11b" providerId="AD" clId="Web-{79B3717D-3D45-4D14-AFCC-0705D74B4574}" dt="2022-11-29T23:43:31.062" v="30" actId="1076"/>
          <ac:picMkLst>
            <pc:docMk/>
            <pc:sldMk cId="703071997" sldId="271"/>
            <ac:picMk id="11" creationId="{583EF3AA-C5AC-9E4F-87B2-F0A90D2DA9DE}"/>
          </ac:picMkLst>
        </pc:picChg>
      </pc:sldChg>
      <pc:sldChg chg="addSp delSp modSp mod setBg">
        <pc:chgData name="Penumaka, Sai Srinivas Phaneendra" userId="S::sxp210153@utdallas.edu::570c9ba4-f0b0-4236-ba65-dcf3043ab11b" providerId="AD" clId="Web-{79B3717D-3D45-4D14-AFCC-0705D74B4574}" dt="2022-11-30T00:27:10.088" v="58" actId="1076"/>
        <pc:sldMkLst>
          <pc:docMk/>
          <pc:sldMk cId="2859719444" sldId="273"/>
        </pc:sldMkLst>
        <pc:spChg chg="mod">
          <ac:chgData name="Penumaka, Sai Srinivas Phaneendra" userId="S::sxp210153@utdallas.edu::570c9ba4-f0b0-4236-ba65-dcf3043ab11b" providerId="AD" clId="Web-{79B3717D-3D45-4D14-AFCC-0705D74B4574}" dt="2022-11-30T00:26:47.697" v="57" actId="20577"/>
          <ac:spMkLst>
            <pc:docMk/>
            <pc:sldMk cId="2859719444" sldId="273"/>
            <ac:spMk id="7" creationId="{576F6666-6BFB-8270-A844-30E23E0BF096}"/>
          </ac:spMkLst>
        </pc:spChg>
        <pc:spChg chg="del">
          <ac:chgData name="Penumaka, Sai Srinivas Phaneendra" userId="S::sxp210153@utdallas.edu::570c9ba4-f0b0-4236-ba65-dcf3043ab11b" providerId="AD" clId="Web-{79B3717D-3D45-4D14-AFCC-0705D74B4574}" dt="2022-11-30T00:21:22.547" v="34"/>
          <ac:spMkLst>
            <pc:docMk/>
            <pc:sldMk cId="2859719444" sldId="273"/>
            <ac:spMk id="11" creationId="{5F764C2E-5E14-A9A2-9E37-AADE3A6CC9B4}"/>
          </ac:spMkLst>
        </pc:spChg>
        <pc:picChg chg="add del mod">
          <ac:chgData name="Penumaka, Sai Srinivas Phaneendra" userId="S::sxp210153@utdallas.edu::570c9ba4-f0b0-4236-ba65-dcf3043ab11b" providerId="AD" clId="Web-{79B3717D-3D45-4D14-AFCC-0705D74B4574}" dt="2022-11-30T00:27:10.088" v="58" actId="1076"/>
          <ac:picMkLst>
            <pc:docMk/>
            <pc:sldMk cId="2859719444" sldId="273"/>
            <ac:picMk id="2" creationId="{7468E156-330C-89A8-16E9-DA6F8843DF8D}"/>
          </ac:picMkLst>
        </pc:picChg>
        <pc:picChg chg="del">
          <ac:chgData name="Penumaka, Sai Srinivas Phaneendra" userId="S::sxp210153@utdallas.edu::570c9ba4-f0b0-4236-ba65-dcf3043ab11b" providerId="AD" clId="Web-{79B3717D-3D45-4D14-AFCC-0705D74B4574}" dt="2022-11-30T00:21:22.547" v="35"/>
          <ac:picMkLst>
            <pc:docMk/>
            <pc:sldMk cId="2859719444" sldId="273"/>
            <ac:picMk id="1028" creationId="{67908CD4-48A2-A905-7438-D59B2942E802}"/>
          </ac:picMkLst>
        </pc:picChg>
      </pc:sldChg>
      <pc:sldMasterChg chg="add addSldLayout">
        <pc:chgData name="Penumaka, Sai Srinivas Phaneendra" userId="S::sxp210153@utdallas.edu::570c9ba4-f0b0-4236-ba65-dcf3043ab11b" providerId="AD" clId="Web-{79B3717D-3D45-4D14-AFCC-0705D74B4574}" dt="2022-11-29T23:26:10.470" v="6"/>
        <pc:sldMasterMkLst>
          <pc:docMk/>
          <pc:sldMasterMk cId="3777297127" sldId="2147483648"/>
        </pc:sldMasterMkLst>
        <pc:sldLayoutChg chg="add">
          <pc:chgData name="Penumaka, Sai Srinivas Phaneendra" userId="S::sxp210153@utdallas.edu::570c9ba4-f0b0-4236-ba65-dcf3043ab11b" providerId="AD" clId="Web-{79B3717D-3D45-4D14-AFCC-0705D74B4574}" dt="2022-11-29T23:26:10.470" v="6"/>
          <pc:sldLayoutMkLst>
            <pc:docMk/>
            <pc:sldMasterMk cId="3777297127" sldId="2147483648"/>
            <pc:sldLayoutMk cId="1502876023" sldId="2147483651"/>
          </pc:sldLayoutMkLst>
        </pc:sldLayoutChg>
        <pc:sldLayoutChg chg="add">
          <pc:chgData name="Penumaka, Sai Srinivas Phaneendra" userId="S::sxp210153@utdallas.edu::570c9ba4-f0b0-4236-ba65-dcf3043ab11b" providerId="AD" clId="Web-{79B3717D-3D45-4D14-AFCC-0705D74B4574}" dt="2022-11-29T23:26:10.470" v="6"/>
          <pc:sldLayoutMkLst>
            <pc:docMk/>
            <pc:sldMasterMk cId="3777297127" sldId="2147483648"/>
            <pc:sldLayoutMk cId="3256096326" sldId="2147483652"/>
          </pc:sldLayoutMkLst>
        </pc:sldLayoutChg>
        <pc:sldLayoutChg chg="add">
          <pc:chgData name="Penumaka, Sai Srinivas Phaneendra" userId="S::sxp210153@utdallas.edu::570c9ba4-f0b0-4236-ba65-dcf3043ab11b" providerId="AD" clId="Web-{79B3717D-3D45-4D14-AFCC-0705D74B4574}" dt="2022-11-29T23:26:10.470" v="6"/>
          <pc:sldLayoutMkLst>
            <pc:docMk/>
            <pc:sldMasterMk cId="3777297127" sldId="2147483648"/>
            <pc:sldLayoutMk cId="2751754173" sldId="2147483654"/>
          </pc:sldLayoutMkLst>
        </pc:sldLayoutChg>
        <pc:sldLayoutChg chg="add">
          <pc:chgData name="Penumaka, Sai Srinivas Phaneendra" userId="S::sxp210153@utdallas.edu::570c9ba4-f0b0-4236-ba65-dcf3043ab11b" providerId="AD" clId="Web-{79B3717D-3D45-4D14-AFCC-0705D74B4574}" dt="2022-11-29T23:26:10.470" v="6"/>
          <pc:sldLayoutMkLst>
            <pc:docMk/>
            <pc:sldMasterMk cId="3777297127" sldId="2147483648"/>
            <pc:sldLayoutMk cId="1328533763" sldId="2147483655"/>
          </pc:sldLayoutMkLst>
        </pc:sldLayoutChg>
        <pc:sldLayoutChg chg="add">
          <pc:chgData name="Penumaka, Sai Srinivas Phaneendra" userId="S::sxp210153@utdallas.edu::570c9ba4-f0b0-4236-ba65-dcf3043ab11b" providerId="AD" clId="Web-{79B3717D-3D45-4D14-AFCC-0705D74B4574}" dt="2022-11-29T23:26:10.470" v="6"/>
          <pc:sldLayoutMkLst>
            <pc:docMk/>
            <pc:sldMasterMk cId="3777297127" sldId="2147483648"/>
            <pc:sldLayoutMk cId="788860352" sldId="2147483656"/>
          </pc:sldLayoutMkLst>
        </pc:sldLayoutChg>
        <pc:sldLayoutChg chg="add">
          <pc:chgData name="Penumaka, Sai Srinivas Phaneendra" userId="S::sxp210153@utdallas.edu::570c9ba4-f0b0-4236-ba65-dcf3043ab11b" providerId="AD" clId="Web-{79B3717D-3D45-4D14-AFCC-0705D74B4574}" dt="2022-11-29T23:26:10.470" v="6"/>
          <pc:sldLayoutMkLst>
            <pc:docMk/>
            <pc:sldMasterMk cId="3777297127" sldId="2147483648"/>
            <pc:sldLayoutMk cId="3148910865" sldId="2147483657"/>
          </pc:sldLayoutMkLst>
        </pc:sldLayoutChg>
        <pc:sldLayoutChg chg="add">
          <pc:chgData name="Penumaka, Sai Srinivas Phaneendra" userId="S::sxp210153@utdallas.edu::570c9ba4-f0b0-4236-ba65-dcf3043ab11b" providerId="AD" clId="Web-{79B3717D-3D45-4D14-AFCC-0705D74B4574}" dt="2022-11-29T23:26:10.470" v="6"/>
          <pc:sldLayoutMkLst>
            <pc:docMk/>
            <pc:sldMasterMk cId="3777297127" sldId="2147483648"/>
            <pc:sldLayoutMk cId="3850515460" sldId="2147483658"/>
          </pc:sldLayoutMkLst>
        </pc:sldLayoutChg>
        <pc:sldLayoutChg chg="add">
          <pc:chgData name="Penumaka, Sai Srinivas Phaneendra" userId="S::sxp210153@utdallas.edu::570c9ba4-f0b0-4236-ba65-dcf3043ab11b" providerId="AD" clId="Web-{79B3717D-3D45-4D14-AFCC-0705D74B4574}" dt="2022-11-29T23:26:10.470" v="6"/>
          <pc:sldLayoutMkLst>
            <pc:docMk/>
            <pc:sldMasterMk cId="3777297127" sldId="2147483648"/>
            <pc:sldLayoutMk cId="1869678377" sldId="2147483659"/>
          </pc:sldLayoutMkLst>
        </pc:sldLayoutChg>
        <pc:sldLayoutChg chg="add">
          <pc:chgData name="Penumaka, Sai Srinivas Phaneendra" userId="S::sxp210153@utdallas.edu::570c9ba4-f0b0-4236-ba65-dcf3043ab11b" providerId="AD" clId="Web-{79B3717D-3D45-4D14-AFCC-0705D74B4574}" dt="2022-11-29T23:26:10.470" v="6"/>
          <pc:sldLayoutMkLst>
            <pc:docMk/>
            <pc:sldMasterMk cId="3777297127" sldId="2147483648"/>
            <pc:sldLayoutMk cId="1334301580" sldId="2147483660"/>
          </pc:sldLayoutMkLst>
        </pc:sldLayoutChg>
        <pc:sldLayoutChg chg="add">
          <pc:chgData name="Penumaka, Sai Srinivas Phaneendra" userId="S::sxp210153@utdallas.edu::570c9ba4-f0b0-4236-ba65-dcf3043ab11b" providerId="AD" clId="Web-{79B3717D-3D45-4D14-AFCC-0705D74B4574}" dt="2022-11-29T23:26:10.470" v="6"/>
          <pc:sldLayoutMkLst>
            <pc:docMk/>
            <pc:sldMasterMk cId="3777297127" sldId="2147483648"/>
            <pc:sldLayoutMk cId="2902820469" sldId="2147483661"/>
          </pc:sldLayoutMkLst>
        </pc:sldLayoutChg>
        <pc:sldLayoutChg chg="add">
          <pc:chgData name="Penumaka, Sai Srinivas Phaneendra" userId="S::sxp210153@utdallas.edu::570c9ba4-f0b0-4236-ba65-dcf3043ab11b" providerId="AD" clId="Web-{79B3717D-3D45-4D14-AFCC-0705D74B4574}" dt="2022-11-29T23:26:10.470" v="6"/>
          <pc:sldLayoutMkLst>
            <pc:docMk/>
            <pc:sldMasterMk cId="3777297127" sldId="2147483648"/>
            <pc:sldLayoutMk cId="213999621" sldId="2147483663"/>
          </pc:sldLayoutMkLst>
        </pc:sldLayoutChg>
        <pc:sldLayoutChg chg="add">
          <pc:chgData name="Penumaka, Sai Srinivas Phaneendra" userId="S::sxp210153@utdallas.edu::570c9ba4-f0b0-4236-ba65-dcf3043ab11b" providerId="AD" clId="Web-{79B3717D-3D45-4D14-AFCC-0705D74B4574}" dt="2022-11-29T23:26:10.470" v="6"/>
          <pc:sldLayoutMkLst>
            <pc:docMk/>
            <pc:sldMasterMk cId="3777297127" sldId="2147483648"/>
            <pc:sldLayoutMk cId="2901853441" sldId="2147483664"/>
          </pc:sldLayoutMkLst>
        </pc:sldLayoutChg>
        <pc:sldLayoutChg chg="add">
          <pc:chgData name="Penumaka, Sai Srinivas Phaneendra" userId="S::sxp210153@utdallas.edu::570c9ba4-f0b0-4236-ba65-dcf3043ab11b" providerId="AD" clId="Web-{79B3717D-3D45-4D14-AFCC-0705D74B4574}" dt="2022-11-29T23:26:10.470" v="6"/>
          <pc:sldLayoutMkLst>
            <pc:docMk/>
            <pc:sldMasterMk cId="3777297127" sldId="2147483648"/>
            <pc:sldLayoutMk cId="1785071849" sldId="2147483665"/>
          </pc:sldLayoutMkLst>
        </pc:sldLayoutChg>
        <pc:sldLayoutChg chg="add">
          <pc:chgData name="Penumaka, Sai Srinivas Phaneendra" userId="S::sxp210153@utdallas.edu::570c9ba4-f0b0-4236-ba65-dcf3043ab11b" providerId="AD" clId="Web-{79B3717D-3D45-4D14-AFCC-0705D74B4574}" dt="2022-11-29T23:26:10.470" v="6"/>
          <pc:sldLayoutMkLst>
            <pc:docMk/>
            <pc:sldMasterMk cId="3777297127" sldId="2147483648"/>
            <pc:sldLayoutMk cId="3676393217" sldId="2147483666"/>
          </pc:sldLayoutMkLst>
        </pc:sldLayoutChg>
      </pc:sldMasterChg>
      <pc:sldMasterChg chg="replId modSldLayout">
        <pc:chgData name="Penumaka, Sai Srinivas Phaneendra" userId="S::sxp210153@utdallas.edu::570c9ba4-f0b0-4236-ba65-dcf3043ab11b" providerId="AD" clId="Web-{79B3717D-3D45-4D14-AFCC-0705D74B4574}" dt="2022-11-29T23:26:10.470" v="6"/>
        <pc:sldMasterMkLst>
          <pc:docMk/>
          <pc:sldMasterMk cId="3031836417" sldId="2147483674"/>
        </pc:sldMasterMkLst>
        <pc:sldLayoutChg chg="replId">
          <pc:chgData name="Penumaka, Sai Srinivas Phaneendra" userId="S::sxp210153@utdallas.edu::570c9ba4-f0b0-4236-ba65-dcf3043ab11b" providerId="AD" clId="Web-{79B3717D-3D45-4D14-AFCC-0705D74B4574}" dt="2022-11-29T23:26:10.470" v="6"/>
          <pc:sldLayoutMkLst>
            <pc:docMk/>
            <pc:sldMasterMk cId="3031836417" sldId="2147483674"/>
            <pc:sldLayoutMk cId="3594244202" sldId="2147483675"/>
          </pc:sldLayoutMkLst>
        </pc:sldLayoutChg>
        <pc:sldLayoutChg chg="replId">
          <pc:chgData name="Penumaka, Sai Srinivas Phaneendra" userId="S::sxp210153@utdallas.edu::570c9ba4-f0b0-4236-ba65-dcf3043ab11b" providerId="AD" clId="Web-{79B3717D-3D45-4D14-AFCC-0705D74B4574}" dt="2022-11-29T23:26:10.470" v="6"/>
          <pc:sldLayoutMkLst>
            <pc:docMk/>
            <pc:sldMasterMk cId="3031836417" sldId="2147483674"/>
            <pc:sldLayoutMk cId="2094176685" sldId="2147483676"/>
          </pc:sldLayoutMkLst>
        </pc:sldLayoutChg>
        <pc:sldLayoutChg chg="replId">
          <pc:chgData name="Penumaka, Sai Srinivas Phaneendra" userId="S::sxp210153@utdallas.edu::570c9ba4-f0b0-4236-ba65-dcf3043ab11b" providerId="AD" clId="Web-{79B3717D-3D45-4D14-AFCC-0705D74B4574}" dt="2022-11-29T23:26:10.470" v="6"/>
          <pc:sldLayoutMkLst>
            <pc:docMk/>
            <pc:sldMasterMk cId="3031836417" sldId="2147483674"/>
            <pc:sldLayoutMk cId="1721009595" sldId="2147483677"/>
          </pc:sldLayoutMkLst>
        </pc:sldLayoutChg>
        <pc:sldLayoutChg chg="replId">
          <pc:chgData name="Penumaka, Sai Srinivas Phaneendra" userId="S::sxp210153@utdallas.edu::570c9ba4-f0b0-4236-ba65-dcf3043ab11b" providerId="AD" clId="Web-{79B3717D-3D45-4D14-AFCC-0705D74B4574}" dt="2022-11-29T23:26:10.470" v="6"/>
          <pc:sldLayoutMkLst>
            <pc:docMk/>
            <pc:sldMasterMk cId="3031836417" sldId="2147483674"/>
            <pc:sldLayoutMk cId="4167115259" sldId="2147483678"/>
          </pc:sldLayoutMkLst>
        </pc:sldLayoutChg>
      </pc:sldMasterChg>
    </pc:docChg>
  </pc:docChgLst>
  <pc:docChgLst>
    <pc:chgData name="Patel, Shrey Darshan" userId="S::sxp200196@utdallas.edu::cffa4379-9f94-47b3-9e5e-f980189f492b" providerId="AD" clId="Web-{E098D70C-9EC3-C0E6-9596-D34558A7EECB}"/>
    <pc:docChg chg="modSld">
      <pc:chgData name="Patel, Shrey Darshan" userId="S::sxp200196@utdallas.edu::cffa4379-9f94-47b3-9e5e-f980189f492b" providerId="AD" clId="Web-{E098D70C-9EC3-C0E6-9596-D34558A7EECB}" dt="2022-11-29T23:45:28.579" v="2" actId="20577"/>
      <pc:docMkLst>
        <pc:docMk/>
      </pc:docMkLst>
      <pc:sldChg chg="modSp">
        <pc:chgData name="Patel, Shrey Darshan" userId="S::sxp200196@utdallas.edu::cffa4379-9f94-47b3-9e5e-f980189f492b" providerId="AD" clId="Web-{E098D70C-9EC3-C0E6-9596-D34558A7EECB}" dt="2022-11-29T23:45:28.579" v="2" actId="20577"/>
        <pc:sldMkLst>
          <pc:docMk/>
          <pc:sldMk cId="703071997" sldId="271"/>
        </pc:sldMkLst>
        <pc:spChg chg="mod">
          <ac:chgData name="Patel, Shrey Darshan" userId="S::sxp200196@utdallas.edu::cffa4379-9f94-47b3-9e5e-f980189f492b" providerId="AD" clId="Web-{E098D70C-9EC3-C0E6-9596-D34558A7EECB}" dt="2022-11-29T23:45:28.579" v="2" actId="20577"/>
          <ac:spMkLst>
            <pc:docMk/>
            <pc:sldMk cId="703071997" sldId="271"/>
            <ac:spMk id="9" creationId="{00000000-0000-0000-0000-000000000000}"/>
          </ac:spMkLst>
        </pc:spChg>
      </pc:sldChg>
    </pc:docChg>
  </pc:docChgLst>
  <pc:docChgLst>
    <pc:chgData name="Patel, Shrey Darshan" userId="S::sxp200196@utdallas.edu::cffa4379-9f94-47b3-9e5e-f980189f492b" providerId="AD" clId="Web-{BFF40257-B145-1DC3-A225-0612AC071FF3}"/>
    <pc:docChg chg="modSld">
      <pc:chgData name="Patel, Shrey Darshan" userId="S::sxp200196@utdallas.edu::cffa4379-9f94-47b3-9e5e-f980189f492b" providerId="AD" clId="Web-{BFF40257-B145-1DC3-A225-0612AC071FF3}" dt="2022-11-29T22:49:02.634" v="131" actId="20577"/>
      <pc:docMkLst>
        <pc:docMk/>
      </pc:docMkLst>
      <pc:sldChg chg="modSp">
        <pc:chgData name="Patel, Shrey Darshan" userId="S::sxp200196@utdallas.edu::cffa4379-9f94-47b3-9e5e-f980189f492b" providerId="AD" clId="Web-{BFF40257-B145-1DC3-A225-0612AC071FF3}" dt="2022-11-29T22:49:02.634" v="131" actId="20577"/>
        <pc:sldMkLst>
          <pc:docMk/>
          <pc:sldMk cId="0" sldId="260"/>
        </pc:sldMkLst>
        <pc:spChg chg="mod">
          <ac:chgData name="Patel, Shrey Darshan" userId="S::sxp200196@utdallas.edu::cffa4379-9f94-47b3-9e5e-f980189f492b" providerId="AD" clId="Web-{BFF40257-B145-1DC3-A225-0612AC071FF3}" dt="2022-11-29T22:49:02.634" v="131" actId="20577"/>
          <ac:spMkLst>
            <pc:docMk/>
            <pc:sldMk cId="0" sldId="260"/>
            <ac:spMk id="307" creationId="{00000000-0000-0000-0000-000000000000}"/>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ata5.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40.png"/><Relationship Id="rId7" Type="http://schemas.openxmlformats.org/officeDocument/2006/relationships/image" Target="../media/image16.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2.svg"/><Relationship Id="rId5" Type="http://schemas.openxmlformats.org/officeDocument/2006/relationships/image" Target="../media/image18.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40.png"/><Relationship Id="rId7" Type="http://schemas.openxmlformats.org/officeDocument/2006/relationships/image" Target="../media/image16.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2.svg"/><Relationship Id="rId5" Type="http://schemas.openxmlformats.org/officeDocument/2006/relationships/image" Target="../media/image18.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577A72-8E51-4B03-A369-EA253294600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276A209-4BEA-46DA-ABB9-09CD56571AEE}">
      <dgm:prSet/>
      <dgm:spPr/>
      <dgm:t>
        <a:bodyPr/>
        <a:lstStyle/>
        <a:p>
          <a:pPr>
            <a:lnSpc>
              <a:spcPct val="100000"/>
            </a:lnSpc>
          </a:pPr>
          <a:r>
            <a:rPr lang="en-US">
              <a:latin typeface="Calibri"/>
              <a:cs typeface="Calibri"/>
            </a:rPr>
            <a:t>As per the bubble graph, unsafe following distance and lane departure are the highest causes of the incidents. </a:t>
          </a:r>
        </a:p>
      </dgm:t>
    </dgm:pt>
    <dgm:pt modelId="{9185C24A-04B0-447C-AB89-DB227E82838E}" type="parTrans" cxnId="{10F91195-1BD6-47A3-899C-4A111C49388B}">
      <dgm:prSet/>
      <dgm:spPr/>
      <dgm:t>
        <a:bodyPr/>
        <a:lstStyle/>
        <a:p>
          <a:endParaRPr lang="en-US"/>
        </a:p>
      </dgm:t>
    </dgm:pt>
    <dgm:pt modelId="{9DC6D00A-6C16-4CBE-849F-AE85C5B493A3}" type="sibTrans" cxnId="{10F91195-1BD6-47A3-899C-4A111C49388B}">
      <dgm:prSet/>
      <dgm:spPr/>
      <dgm:t>
        <a:bodyPr/>
        <a:lstStyle/>
        <a:p>
          <a:endParaRPr lang="en-US"/>
        </a:p>
      </dgm:t>
    </dgm:pt>
    <dgm:pt modelId="{1EC7B3F5-63E1-40D9-8A21-ED1523749B63}">
      <dgm:prSet/>
      <dgm:spPr/>
      <dgm:t>
        <a:bodyPr/>
        <a:lstStyle/>
        <a:p>
          <a:pPr>
            <a:lnSpc>
              <a:spcPct val="100000"/>
            </a:lnSpc>
          </a:pPr>
          <a:r>
            <a:rPr lang="en-US">
              <a:latin typeface="Calibri"/>
              <a:cs typeface="Calibri"/>
            </a:rPr>
            <a:t>Of  all the trucks, A97 and A73 are riskiest trucks with most incidents.</a:t>
          </a:r>
        </a:p>
      </dgm:t>
    </dgm:pt>
    <dgm:pt modelId="{C1B7445E-6718-4DF2-A5DA-D402B0404061}" type="parTrans" cxnId="{D6ADBCFD-3EEE-40AF-9625-710D52C80E5A}">
      <dgm:prSet/>
      <dgm:spPr/>
      <dgm:t>
        <a:bodyPr/>
        <a:lstStyle/>
        <a:p>
          <a:endParaRPr lang="en-US"/>
        </a:p>
      </dgm:t>
    </dgm:pt>
    <dgm:pt modelId="{66975118-BE95-4491-A63E-C4F8ECD92791}" type="sibTrans" cxnId="{D6ADBCFD-3EEE-40AF-9625-710D52C80E5A}">
      <dgm:prSet/>
      <dgm:spPr/>
      <dgm:t>
        <a:bodyPr/>
        <a:lstStyle/>
        <a:p>
          <a:endParaRPr lang="en-US"/>
        </a:p>
      </dgm:t>
    </dgm:pt>
    <dgm:pt modelId="{3C66F0DD-25FC-448E-A634-671EDAEAAB91}">
      <dgm:prSet/>
      <dgm:spPr/>
      <dgm:t>
        <a:bodyPr/>
        <a:lstStyle/>
        <a:p>
          <a:pPr>
            <a:lnSpc>
              <a:spcPct val="100000"/>
            </a:lnSpc>
          </a:pPr>
          <a:r>
            <a:rPr lang="en-US">
              <a:latin typeface="Calibri"/>
              <a:cs typeface="Calibri"/>
            </a:rPr>
            <a:t>Also most lane departures are found in A97, A95, and A4. &amp; most unsafe following distance is observed in A73 and A86.</a:t>
          </a:r>
        </a:p>
      </dgm:t>
    </dgm:pt>
    <dgm:pt modelId="{9C33EFE9-83E7-4F2D-BAD6-3E365E6D90BB}" type="parTrans" cxnId="{E40802BD-CE74-4840-A9FA-54AC0C4B8013}">
      <dgm:prSet/>
      <dgm:spPr/>
      <dgm:t>
        <a:bodyPr/>
        <a:lstStyle/>
        <a:p>
          <a:endParaRPr lang="en-US"/>
        </a:p>
      </dgm:t>
    </dgm:pt>
    <dgm:pt modelId="{B531BF5B-7C8C-40D3-BAB5-E10D23C0F2E4}" type="sibTrans" cxnId="{E40802BD-CE74-4840-A9FA-54AC0C4B8013}">
      <dgm:prSet/>
      <dgm:spPr/>
      <dgm:t>
        <a:bodyPr/>
        <a:lstStyle/>
        <a:p>
          <a:endParaRPr lang="en-US"/>
        </a:p>
      </dgm:t>
    </dgm:pt>
    <dgm:pt modelId="{1A117F93-5832-4694-BE44-39CB2E5F6017}" type="pres">
      <dgm:prSet presAssocID="{1A577A72-8E51-4B03-A369-EA2532946001}" presName="root" presStyleCnt="0">
        <dgm:presLayoutVars>
          <dgm:dir/>
          <dgm:resizeHandles val="exact"/>
        </dgm:presLayoutVars>
      </dgm:prSet>
      <dgm:spPr/>
    </dgm:pt>
    <dgm:pt modelId="{CF4CF039-36B6-4FBD-8300-B2078D142157}" type="pres">
      <dgm:prSet presAssocID="{8276A209-4BEA-46DA-ABB9-09CD56571AEE}" presName="compNode" presStyleCnt="0"/>
      <dgm:spPr/>
    </dgm:pt>
    <dgm:pt modelId="{BD7C8BA9-AE97-4237-B9E1-B8602E172D5B}" type="pres">
      <dgm:prSet presAssocID="{8276A209-4BEA-46DA-ABB9-09CD56571AEE}" presName="bgRect" presStyleLbl="bgShp" presStyleIdx="0" presStyleCnt="3"/>
      <dgm:spPr/>
    </dgm:pt>
    <dgm:pt modelId="{0FA309A0-1281-4ACB-B2F6-410FE3AD96BA}" type="pres">
      <dgm:prSet presAssocID="{8276A209-4BEA-46DA-ABB9-09CD56571AE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vron Arrows"/>
        </a:ext>
      </dgm:extLst>
    </dgm:pt>
    <dgm:pt modelId="{DF81DE41-0B44-4E8B-8D40-34523196CD87}" type="pres">
      <dgm:prSet presAssocID="{8276A209-4BEA-46DA-ABB9-09CD56571AEE}" presName="spaceRect" presStyleCnt="0"/>
      <dgm:spPr/>
    </dgm:pt>
    <dgm:pt modelId="{484C5CB0-8439-4E0D-A64C-A03C7B12F35E}" type="pres">
      <dgm:prSet presAssocID="{8276A209-4BEA-46DA-ABB9-09CD56571AEE}" presName="parTx" presStyleLbl="revTx" presStyleIdx="0" presStyleCnt="3">
        <dgm:presLayoutVars>
          <dgm:chMax val="0"/>
          <dgm:chPref val="0"/>
        </dgm:presLayoutVars>
      </dgm:prSet>
      <dgm:spPr/>
    </dgm:pt>
    <dgm:pt modelId="{13B6CFB3-C1FF-4485-B9F9-8D0252D23C99}" type="pres">
      <dgm:prSet presAssocID="{9DC6D00A-6C16-4CBE-849F-AE85C5B493A3}" presName="sibTrans" presStyleCnt="0"/>
      <dgm:spPr/>
    </dgm:pt>
    <dgm:pt modelId="{8FA2008A-3BD1-4E11-843C-2C8C66A2ADC9}" type="pres">
      <dgm:prSet presAssocID="{1EC7B3F5-63E1-40D9-8A21-ED1523749B63}" presName="compNode" presStyleCnt="0"/>
      <dgm:spPr/>
    </dgm:pt>
    <dgm:pt modelId="{8CEBB01E-2A36-4BC2-8A21-B9A27636F3F4}" type="pres">
      <dgm:prSet presAssocID="{1EC7B3F5-63E1-40D9-8A21-ED1523749B63}" presName="bgRect" presStyleLbl="bgShp" presStyleIdx="1" presStyleCnt="3"/>
      <dgm:spPr/>
    </dgm:pt>
    <dgm:pt modelId="{80458219-4192-4E56-B135-A2658B1CB2C1}" type="pres">
      <dgm:prSet presAssocID="{1EC7B3F5-63E1-40D9-8A21-ED1523749B6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ruck"/>
        </a:ext>
      </dgm:extLst>
    </dgm:pt>
    <dgm:pt modelId="{5FD38A64-6983-4BCF-8192-C4C6585DB712}" type="pres">
      <dgm:prSet presAssocID="{1EC7B3F5-63E1-40D9-8A21-ED1523749B63}" presName="spaceRect" presStyleCnt="0"/>
      <dgm:spPr/>
    </dgm:pt>
    <dgm:pt modelId="{6BD443B8-98E0-466C-83AA-046C5178FDE3}" type="pres">
      <dgm:prSet presAssocID="{1EC7B3F5-63E1-40D9-8A21-ED1523749B63}" presName="parTx" presStyleLbl="revTx" presStyleIdx="1" presStyleCnt="3">
        <dgm:presLayoutVars>
          <dgm:chMax val="0"/>
          <dgm:chPref val="0"/>
        </dgm:presLayoutVars>
      </dgm:prSet>
      <dgm:spPr/>
    </dgm:pt>
    <dgm:pt modelId="{953EBF4F-9708-4F0F-A1F6-ED0BA94450C4}" type="pres">
      <dgm:prSet presAssocID="{66975118-BE95-4491-A63E-C4F8ECD92791}" presName="sibTrans" presStyleCnt="0"/>
      <dgm:spPr/>
    </dgm:pt>
    <dgm:pt modelId="{8FD921B1-91D8-4BEF-B6E5-0D009356F66E}" type="pres">
      <dgm:prSet presAssocID="{3C66F0DD-25FC-448E-A634-671EDAEAAB91}" presName="compNode" presStyleCnt="0"/>
      <dgm:spPr/>
    </dgm:pt>
    <dgm:pt modelId="{7A60827A-60C3-4A03-B8D1-9DDA4B27EB9B}" type="pres">
      <dgm:prSet presAssocID="{3C66F0DD-25FC-448E-A634-671EDAEAAB91}" presName="bgRect" presStyleLbl="bgShp" presStyleIdx="2" presStyleCnt="3"/>
      <dgm:spPr/>
    </dgm:pt>
    <dgm:pt modelId="{7A25DA92-186C-4A52-9824-607451F56B1D}" type="pres">
      <dgm:prSet presAssocID="{3C66F0DD-25FC-448E-A634-671EDAEAAB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6555594F-3BD0-4905-921D-0EEC4D61CEC9}" type="pres">
      <dgm:prSet presAssocID="{3C66F0DD-25FC-448E-A634-671EDAEAAB91}" presName="spaceRect" presStyleCnt="0"/>
      <dgm:spPr/>
    </dgm:pt>
    <dgm:pt modelId="{9108182F-5F1A-414A-916D-52C344C44D6C}" type="pres">
      <dgm:prSet presAssocID="{3C66F0DD-25FC-448E-A634-671EDAEAAB91}" presName="parTx" presStyleLbl="revTx" presStyleIdx="2" presStyleCnt="3">
        <dgm:presLayoutVars>
          <dgm:chMax val="0"/>
          <dgm:chPref val="0"/>
        </dgm:presLayoutVars>
      </dgm:prSet>
      <dgm:spPr/>
    </dgm:pt>
  </dgm:ptLst>
  <dgm:cxnLst>
    <dgm:cxn modelId="{24343901-5F35-4A27-971B-41790F3B4E6D}" type="presOf" srcId="{1EC7B3F5-63E1-40D9-8A21-ED1523749B63}" destId="{6BD443B8-98E0-466C-83AA-046C5178FDE3}" srcOrd="0" destOrd="0" presId="urn:microsoft.com/office/officeart/2018/2/layout/IconVerticalSolidList"/>
    <dgm:cxn modelId="{05F5547D-111D-408E-B1E5-7085F7925235}" type="presOf" srcId="{3C66F0DD-25FC-448E-A634-671EDAEAAB91}" destId="{9108182F-5F1A-414A-916D-52C344C44D6C}" srcOrd="0" destOrd="0" presId="urn:microsoft.com/office/officeart/2018/2/layout/IconVerticalSolidList"/>
    <dgm:cxn modelId="{10F91195-1BD6-47A3-899C-4A111C49388B}" srcId="{1A577A72-8E51-4B03-A369-EA2532946001}" destId="{8276A209-4BEA-46DA-ABB9-09CD56571AEE}" srcOrd="0" destOrd="0" parTransId="{9185C24A-04B0-447C-AB89-DB227E82838E}" sibTransId="{9DC6D00A-6C16-4CBE-849F-AE85C5B493A3}"/>
    <dgm:cxn modelId="{E40802BD-CE74-4840-A9FA-54AC0C4B8013}" srcId="{1A577A72-8E51-4B03-A369-EA2532946001}" destId="{3C66F0DD-25FC-448E-A634-671EDAEAAB91}" srcOrd="2" destOrd="0" parTransId="{9C33EFE9-83E7-4F2D-BAD6-3E365E6D90BB}" sibTransId="{B531BF5B-7C8C-40D3-BAB5-E10D23C0F2E4}"/>
    <dgm:cxn modelId="{BFD530CB-2D53-4BC6-8055-50A51769F311}" type="presOf" srcId="{8276A209-4BEA-46DA-ABB9-09CD56571AEE}" destId="{484C5CB0-8439-4E0D-A64C-A03C7B12F35E}" srcOrd="0" destOrd="0" presId="urn:microsoft.com/office/officeart/2018/2/layout/IconVerticalSolidList"/>
    <dgm:cxn modelId="{AB055EE2-851E-464E-BEB0-C3343DA3ADC6}" type="presOf" srcId="{1A577A72-8E51-4B03-A369-EA2532946001}" destId="{1A117F93-5832-4694-BE44-39CB2E5F6017}" srcOrd="0" destOrd="0" presId="urn:microsoft.com/office/officeart/2018/2/layout/IconVerticalSolidList"/>
    <dgm:cxn modelId="{D6ADBCFD-3EEE-40AF-9625-710D52C80E5A}" srcId="{1A577A72-8E51-4B03-A369-EA2532946001}" destId="{1EC7B3F5-63E1-40D9-8A21-ED1523749B63}" srcOrd="1" destOrd="0" parTransId="{C1B7445E-6718-4DF2-A5DA-D402B0404061}" sibTransId="{66975118-BE95-4491-A63E-C4F8ECD92791}"/>
    <dgm:cxn modelId="{56AAD816-C133-473C-BCAE-15F15AA8FBA2}" type="presParOf" srcId="{1A117F93-5832-4694-BE44-39CB2E5F6017}" destId="{CF4CF039-36B6-4FBD-8300-B2078D142157}" srcOrd="0" destOrd="0" presId="urn:microsoft.com/office/officeart/2018/2/layout/IconVerticalSolidList"/>
    <dgm:cxn modelId="{C84D61DE-0166-4D19-9489-126B8566C6A0}" type="presParOf" srcId="{CF4CF039-36B6-4FBD-8300-B2078D142157}" destId="{BD7C8BA9-AE97-4237-B9E1-B8602E172D5B}" srcOrd="0" destOrd="0" presId="urn:microsoft.com/office/officeart/2018/2/layout/IconVerticalSolidList"/>
    <dgm:cxn modelId="{206A8880-5440-425D-AD08-F20E5DE85A1A}" type="presParOf" srcId="{CF4CF039-36B6-4FBD-8300-B2078D142157}" destId="{0FA309A0-1281-4ACB-B2F6-410FE3AD96BA}" srcOrd="1" destOrd="0" presId="urn:microsoft.com/office/officeart/2018/2/layout/IconVerticalSolidList"/>
    <dgm:cxn modelId="{8B17B18E-BAC8-45F2-BE26-BC7A6C34BCFD}" type="presParOf" srcId="{CF4CF039-36B6-4FBD-8300-B2078D142157}" destId="{DF81DE41-0B44-4E8B-8D40-34523196CD87}" srcOrd="2" destOrd="0" presId="urn:microsoft.com/office/officeart/2018/2/layout/IconVerticalSolidList"/>
    <dgm:cxn modelId="{7E2CDB43-6BEB-4C60-9530-A8980332A1EC}" type="presParOf" srcId="{CF4CF039-36B6-4FBD-8300-B2078D142157}" destId="{484C5CB0-8439-4E0D-A64C-A03C7B12F35E}" srcOrd="3" destOrd="0" presId="urn:microsoft.com/office/officeart/2018/2/layout/IconVerticalSolidList"/>
    <dgm:cxn modelId="{986C77D0-C3CB-43B9-A39E-A4D5D4361E8C}" type="presParOf" srcId="{1A117F93-5832-4694-BE44-39CB2E5F6017}" destId="{13B6CFB3-C1FF-4485-B9F9-8D0252D23C99}" srcOrd="1" destOrd="0" presId="urn:microsoft.com/office/officeart/2018/2/layout/IconVerticalSolidList"/>
    <dgm:cxn modelId="{2AB751E5-FEF7-4104-A0BD-D1BB3016EB73}" type="presParOf" srcId="{1A117F93-5832-4694-BE44-39CB2E5F6017}" destId="{8FA2008A-3BD1-4E11-843C-2C8C66A2ADC9}" srcOrd="2" destOrd="0" presId="urn:microsoft.com/office/officeart/2018/2/layout/IconVerticalSolidList"/>
    <dgm:cxn modelId="{92B30EC6-2B73-43B4-8DCB-7FAF159D751E}" type="presParOf" srcId="{8FA2008A-3BD1-4E11-843C-2C8C66A2ADC9}" destId="{8CEBB01E-2A36-4BC2-8A21-B9A27636F3F4}" srcOrd="0" destOrd="0" presId="urn:microsoft.com/office/officeart/2018/2/layout/IconVerticalSolidList"/>
    <dgm:cxn modelId="{A2553EB8-31BD-49E7-8CFF-0E0C5E2A9DE3}" type="presParOf" srcId="{8FA2008A-3BD1-4E11-843C-2C8C66A2ADC9}" destId="{80458219-4192-4E56-B135-A2658B1CB2C1}" srcOrd="1" destOrd="0" presId="urn:microsoft.com/office/officeart/2018/2/layout/IconVerticalSolidList"/>
    <dgm:cxn modelId="{86E1CB4B-4AC9-4DF2-AD11-2846A27426B9}" type="presParOf" srcId="{8FA2008A-3BD1-4E11-843C-2C8C66A2ADC9}" destId="{5FD38A64-6983-4BCF-8192-C4C6585DB712}" srcOrd="2" destOrd="0" presId="urn:microsoft.com/office/officeart/2018/2/layout/IconVerticalSolidList"/>
    <dgm:cxn modelId="{0531A3B9-7724-4102-A576-FED1B3FA32D5}" type="presParOf" srcId="{8FA2008A-3BD1-4E11-843C-2C8C66A2ADC9}" destId="{6BD443B8-98E0-466C-83AA-046C5178FDE3}" srcOrd="3" destOrd="0" presId="urn:microsoft.com/office/officeart/2018/2/layout/IconVerticalSolidList"/>
    <dgm:cxn modelId="{A9D3BA7B-B3EB-4155-B2F5-DB0D1086128D}" type="presParOf" srcId="{1A117F93-5832-4694-BE44-39CB2E5F6017}" destId="{953EBF4F-9708-4F0F-A1F6-ED0BA94450C4}" srcOrd="3" destOrd="0" presId="urn:microsoft.com/office/officeart/2018/2/layout/IconVerticalSolidList"/>
    <dgm:cxn modelId="{039A22FC-BADB-41D0-99B0-241BFF9C2E4D}" type="presParOf" srcId="{1A117F93-5832-4694-BE44-39CB2E5F6017}" destId="{8FD921B1-91D8-4BEF-B6E5-0D009356F66E}" srcOrd="4" destOrd="0" presId="urn:microsoft.com/office/officeart/2018/2/layout/IconVerticalSolidList"/>
    <dgm:cxn modelId="{6BB57F55-71CB-4E9F-996A-162B53DF1F54}" type="presParOf" srcId="{8FD921B1-91D8-4BEF-B6E5-0D009356F66E}" destId="{7A60827A-60C3-4A03-B8D1-9DDA4B27EB9B}" srcOrd="0" destOrd="0" presId="urn:microsoft.com/office/officeart/2018/2/layout/IconVerticalSolidList"/>
    <dgm:cxn modelId="{B8B406E1-EC89-4600-87DF-C53DCD91FFA2}" type="presParOf" srcId="{8FD921B1-91D8-4BEF-B6E5-0D009356F66E}" destId="{7A25DA92-186C-4A52-9824-607451F56B1D}" srcOrd="1" destOrd="0" presId="urn:microsoft.com/office/officeart/2018/2/layout/IconVerticalSolidList"/>
    <dgm:cxn modelId="{BACCD73F-1CD7-4661-86D5-3B8654363FA0}" type="presParOf" srcId="{8FD921B1-91D8-4BEF-B6E5-0D009356F66E}" destId="{6555594F-3BD0-4905-921D-0EEC4D61CEC9}" srcOrd="2" destOrd="0" presId="urn:microsoft.com/office/officeart/2018/2/layout/IconVerticalSolidList"/>
    <dgm:cxn modelId="{29354C7E-E930-45D1-AD4F-C427425147B9}" type="presParOf" srcId="{8FD921B1-91D8-4BEF-B6E5-0D009356F66E}" destId="{9108182F-5F1A-414A-916D-52C344C44D6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D475F0-F73A-4D75-9E3B-0CB7775BD3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86C19E0-FFB0-408A-9F00-AD57D46FCE2E}">
      <dgm:prSet/>
      <dgm:spPr/>
      <dgm:t>
        <a:bodyPr/>
        <a:lstStyle/>
        <a:p>
          <a:pPr>
            <a:lnSpc>
              <a:spcPct val="100000"/>
            </a:lnSpc>
          </a:pPr>
          <a:r>
            <a:rPr lang="en-US"/>
            <a:t>Ford is the most popular truck brand followed by Caterpillar, Peterbit and others by no. of miles driven.</a:t>
          </a:r>
        </a:p>
      </dgm:t>
    </dgm:pt>
    <dgm:pt modelId="{86BEEDD3-D109-484E-98CF-FFD1C9B6EF69}" type="parTrans" cxnId="{0E459152-1CD3-4222-AAB5-0B0C432A5B5B}">
      <dgm:prSet/>
      <dgm:spPr/>
      <dgm:t>
        <a:bodyPr/>
        <a:lstStyle/>
        <a:p>
          <a:endParaRPr lang="en-US"/>
        </a:p>
      </dgm:t>
    </dgm:pt>
    <dgm:pt modelId="{4B3B2DBA-BA4A-4A96-BD28-4FB8E6171FA4}" type="sibTrans" cxnId="{0E459152-1CD3-4222-AAB5-0B0C432A5B5B}">
      <dgm:prSet/>
      <dgm:spPr/>
      <dgm:t>
        <a:bodyPr/>
        <a:lstStyle/>
        <a:p>
          <a:endParaRPr lang="en-US"/>
        </a:p>
      </dgm:t>
    </dgm:pt>
    <dgm:pt modelId="{8FE4A5CE-7B15-43B1-BBA2-50555E68935E}">
      <dgm:prSet/>
      <dgm:spPr/>
      <dgm:t>
        <a:bodyPr/>
        <a:lstStyle/>
        <a:p>
          <a:pPr>
            <a:lnSpc>
              <a:spcPct val="100000"/>
            </a:lnSpc>
          </a:pPr>
          <a:r>
            <a:rPr lang="en-US" b="1">
              <a:latin typeface="Calibri Light" panose="020F0302020204030204"/>
            </a:rPr>
            <a:t>No. of events is directly correlated to the number of miles driven.</a:t>
          </a:r>
          <a:endParaRPr lang="en-US" b="1"/>
        </a:p>
      </dgm:t>
    </dgm:pt>
    <dgm:pt modelId="{CF9E0B8C-7BB7-468A-84D9-57FC2D1AB34A}" type="parTrans" cxnId="{4373C223-BFCC-48EA-8714-27103E2150CC}">
      <dgm:prSet/>
      <dgm:spPr/>
      <dgm:t>
        <a:bodyPr/>
        <a:lstStyle/>
        <a:p>
          <a:endParaRPr lang="en-US"/>
        </a:p>
      </dgm:t>
    </dgm:pt>
    <dgm:pt modelId="{C3E99C05-39F9-4690-BC2F-D59D97E13F0A}" type="sibTrans" cxnId="{4373C223-BFCC-48EA-8714-27103E2150CC}">
      <dgm:prSet/>
      <dgm:spPr/>
      <dgm:t>
        <a:bodyPr/>
        <a:lstStyle/>
        <a:p>
          <a:endParaRPr lang="en-US"/>
        </a:p>
      </dgm:t>
    </dgm:pt>
    <dgm:pt modelId="{E723D8B4-346F-4E9F-B337-481E697E6B65}">
      <dgm:prSet phldr="0"/>
      <dgm:spPr/>
      <dgm:t>
        <a:bodyPr/>
        <a:lstStyle/>
        <a:p>
          <a:pPr>
            <a:lnSpc>
              <a:spcPct val="100000"/>
            </a:lnSpc>
          </a:pPr>
          <a:r>
            <a:rPr lang="en-US"/>
            <a:t>The safest truck model is Navistar while the riskiest is Oshkosh. All the models are in compliance with the risk scale of below 7.0</a:t>
          </a:r>
        </a:p>
      </dgm:t>
    </dgm:pt>
    <dgm:pt modelId="{E6842FC6-F474-4C93-9C10-E71C177BB72C}" type="parTrans" cxnId="{DEE8DD17-1C1D-4A43-AF9B-51D26F6E77BD}">
      <dgm:prSet/>
      <dgm:spPr/>
    </dgm:pt>
    <dgm:pt modelId="{7DCE3A32-A963-4DE9-A3A9-5243D845A798}" type="sibTrans" cxnId="{DEE8DD17-1C1D-4A43-AF9B-51D26F6E77BD}">
      <dgm:prSet/>
      <dgm:spPr/>
    </dgm:pt>
    <dgm:pt modelId="{7F5603E3-54D9-4582-A8CE-A3789776A257}" type="pres">
      <dgm:prSet presAssocID="{ABD475F0-F73A-4D75-9E3B-0CB7775BD327}" presName="root" presStyleCnt="0">
        <dgm:presLayoutVars>
          <dgm:dir/>
          <dgm:resizeHandles val="exact"/>
        </dgm:presLayoutVars>
      </dgm:prSet>
      <dgm:spPr/>
    </dgm:pt>
    <dgm:pt modelId="{017F4C18-3627-446F-B1FD-254AB58A54C7}" type="pres">
      <dgm:prSet presAssocID="{386C19E0-FFB0-408A-9F00-AD57D46FCE2E}" presName="compNode" presStyleCnt="0"/>
      <dgm:spPr/>
    </dgm:pt>
    <dgm:pt modelId="{9B3CD245-6468-408F-96CF-1BE133B254A9}" type="pres">
      <dgm:prSet presAssocID="{386C19E0-FFB0-408A-9F00-AD57D46FCE2E}" presName="bgRect" presStyleLbl="bgShp" presStyleIdx="0" presStyleCnt="3"/>
      <dgm:spPr/>
    </dgm:pt>
    <dgm:pt modelId="{211ACE3D-90B4-4EB3-A0A9-3370C5A7608C}" type="pres">
      <dgm:prSet presAssocID="{386C19E0-FFB0-408A-9F00-AD57D46FCE2E}"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18DB194C-663F-4D4C-9077-0F66F60A2BB5}" type="pres">
      <dgm:prSet presAssocID="{386C19E0-FFB0-408A-9F00-AD57D46FCE2E}" presName="spaceRect" presStyleCnt="0"/>
      <dgm:spPr/>
    </dgm:pt>
    <dgm:pt modelId="{BC15B412-B7CF-4811-83D5-FEF6B2E9DB9B}" type="pres">
      <dgm:prSet presAssocID="{386C19E0-FFB0-408A-9F00-AD57D46FCE2E}" presName="parTx" presStyleLbl="revTx" presStyleIdx="0" presStyleCnt="3">
        <dgm:presLayoutVars>
          <dgm:chMax val="0"/>
          <dgm:chPref val="0"/>
        </dgm:presLayoutVars>
      </dgm:prSet>
      <dgm:spPr/>
    </dgm:pt>
    <dgm:pt modelId="{75E8DF72-BEE5-4E19-9CA3-73130CACE47A}" type="pres">
      <dgm:prSet presAssocID="{4B3B2DBA-BA4A-4A96-BD28-4FB8E6171FA4}" presName="sibTrans" presStyleCnt="0"/>
      <dgm:spPr/>
    </dgm:pt>
    <dgm:pt modelId="{155E4755-9811-422A-9C00-D9A48369A3E4}" type="pres">
      <dgm:prSet presAssocID="{8FE4A5CE-7B15-43B1-BBA2-50555E68935E}" presName="compNode" presStyleCnt="0"/>
      <dgm:spPr/>
    </dgm:pt>
    <dgm:pt modelId="{87684975-CC70-4A37-8F31-45DCB438E3A0}" type="pres">
      <dgm:prSet presAssocID="{8FE4A5CE-7B15-43B1-BBA2-50555E68935E}" presName="bgRect" presStyleLbl="bgShp" presStyleIdx="1" presStyleCnt="3"/>
      <dgm:spPr/>
    </dgm:pt>
    <dgm:pt modelId="{7D825C43-E1F3-4694-9B7D-F7483973A3F7}" type="pres">
      <dgm:prSet presAssocID="{8FE4A5CE-7B15-43B1-BBA2-50555E68935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ker"/>
        </a:ext>
      </dgm:extLst>
    </dgm:pt>
    <dgm:pt modelId="{0BDB8098-5F07-40FD-A477-8DD5F2484EFC}" type="pres">
      <dgm:prSet presAssocID="{8FE4A5CE-7B15-43B1-BBA2-50555E68935E}" presName="spaceRect" presStyleCnt="0"/>
      <dgm:spPr/>
    </dgm:pt>
    <dgm:pt modelId="{420E2089-099C-4B19-A7A6-7CC4ABEBD10F}" type="pres">
      <dgm:prSet presAssocID="{8FE4A5CE-7B15-43B1-BBA2-50555E68935E}" presName="parTx" presStyleLbl="revTx" presStyleIdx="1" presStyleCnt="3">
        <dgm:presLayoutVars>
          <dgm:chMax val="0"/>
          <dgm:chPref val="0"/>
        </dgm:presLayoutVars>
      </dgm:prSet>
      <dgm:spPr/>
    </dgm:pt>
    <dgm:pt modelId="{01028937-AF54-4AD4-96F3-209ACE067CD5}" type="pres">
      <dgm:prSet presAssocID="{C3E99C05-39F9-4690-BC2F-D59D97E13F0A}" presName="sibTrans" presStyleCnt="0"/>
      <dgm:spPr/>
    </dgm:pt>
    <dgm:pt modelId="{3A8F7B0C-9276-4C87-A842-BC9E5C3C9F42}" type="pres">
      <dgm:prSet presAssocID="{E723D8B4-346F-4E9F-B337-481E697E6B65}" presName="compNode" presStyleCnt="0"/>
      <dgm:spPr/>
    </dgm:pt>
    <dgm:pt modelId="{42A12F54-A810-49C6-9161-D288648DBAF4}" type="pres">
      <dgm:prSet presAssocID="{E723D8B4-346F-4E9F-B337-481E697E6B65}" presName="bgRect" presStyleLbl="bgShp" presStyleIdx="2" presStyleCnt="3"/>
      <dgm:spPr/>
    </dgm:pt>
    <dgm:pt modelId="{0797236F-5FCC-4F24-8D29-E73C9B84A00A}" type="pres">
      <dgm:prSet presAssocID="{E723D8B4-346F-4E9F-B337-481E697E6B65}" presName="iconRect" presStyleLbl="node1" presStyleIdx="2" presStyleCnt="3"/>
      <dgm:spPr/>
    </dgm:pt>
    <dgm:pt modelId="{AFC7A71B-3A8E-4D36-B33F-F7F83D90C979}" type="pres">
      <dgm:prSet presAssocID="{E723D8B4-346F-4E9F-B337-481E697E6B65}" presName="spaceRect" presStyleCnt="0"/>
      <dgm:spPr/>
    </dgm:pt>
    <dgm:pt modelId="{CA1F77E4-FB0A-47E0-9D84-0683C97F00B7}" type="pres">
      <dgm:prSet presAssocID="{E723D8B4-346F-4E9F-B337-481E697E6B65}" presName="parTx" presStyleLbl="revTx" presStyleIdx="2" presStyleCnt="3">
        <dgm:presLayoutVars>
          <dgm:chMax val="0"/>
          <dgm:chPref val="0"/>
        </dgm:presLayoutVars>
      </dgm:prSet>
      <dgm:spPr/>
    </dgm:pt>
  </dgm:ptLst>
  <dgm:cxnLst>
    <dgm:cxn modelId="{DEE8DD17-1C1D-4A43-AF9B-51D26F6E77BD}" srcId="{ABD475F0-F73A-4D75-9E3B-0CB7775BD327}" destId="{E723D8B4-346F-4E9F-B337-481E697E6B65}" srcOrd="2" destOrd="0" parTransId="{E6842FC6-F474-4C93-9C10-E71C177BB72C}" sibTransId="{7DCE3A32-A963-4DE9-A3A9-5243D845A798}"/>
    <dgm:cxn modelId="{958C1420-1292-42F1-9FA8-0ABEE85FF641}" type="presOf" srcId="{E723D8B4-346F-4E9F-B337-481E697E6B65}" destId="{CA1F77E4-FB0A-47E0-9D84-0683C97F00B7}" srcOrd="0" destOrd="0" presId="urn:microsoft.com/office/officeart/2018/2/layout/IconVerticalSolidList"/>
    <dgm:cxn modelId="{4373C223-BFCC-48EA-8714-27103E2150CC}" srcId="{ABD475F0-F73A-4D75-9E3B-0CB7775BD327}" destId="{8FE4A5CE-7B15-43B1-BBA2-50555E68935E}" srcOrd="1" destOrd="0" parTransId="{CF9E0B8C-7BB7-468A-84D9-57FC2D1AB34A}" sibTransId="{C3E99C05-39F9-4690-BC2F-D59D97E13F0A}"/>
    <dgm:cxn modelId="{FED21E3E-F617-4058-81A4-498501D66187}" type="presOf" srcId="{386C19E0-FFB0-408A-9F00-AD57D46FCE2E}" destId="{BC15B412-B7CF-4811-83D5-FEF6B2E9DB9B}" srcOrd="0" destOrd="0" presId="urn:microsoft.com/office/officeart/2018/2/layout/IconVerticalSolidList"/>
    <dgm:cxn modelId="{8A374D52-5ED7-4A0F-B096-68416F1B946C}" type="presOf" srcId="{8FE4A5CE-7B15-43B1-BBA2-50555E68935E}" destId="{420E2089-099C-4B19-A7A6-7CC4ABEBD10F}" srcOrd="0" destOrd="0" presId="urn:microsoft.com/office/officeart/2018/2/layout/IconVerticalSolidList"/>
    <dgm:cxn modelId="{0E459152-1CD3-4222-AAB5-0B0C432A5B5B}" srcId="{ABD475F0-F73A-4D75-9E3B-0CB7775BD327}" destId="{386C19E0-FFB0-408A-9F00-AD57D46FCE2E}" srcOrd="0" destOrd="0" parTransId="{86BEEDD3-D109-484E-98CF-FFD1C9B6EF69}" sibTransId="{4B3B2DBA-BA4A-4A96-BD28-4FB8E6171FA4}"/>
    <dgm:cxn modelId="{60E976E0-FD70-4953-9487-42ABF692B2C4}" type="presOf" srcId="{ABD475F0-F73A-4D75-9E3B-0CB7775BD327}" destId="{7F5603E3-54D9-4582-A8CE-A3789776A257}" srcOrd="0" destOrd="0" presId="urn:microsoft.com/office/officeart/2018/2/layout/IconVerticalSolidList"/>
    <dgm:cxn modelId="{BE4B11D5-301E-44A4-B67C-30B3C53C0B91}" type="presParOf" srcId="{7F5603E3-54D9-4582-A8CE-A3789776A257}" destId="{017F4C18-3627-446F-B1FD-254AB58A54C7}" srcOrd="0" destOrd="0" presId="urn:microsoft.com/office/officeart/2018/2/layout/IconVerticalSolidList"/>
    <dgm:cxn modelId="{24FFF499-170B-4D1E-9029-1B1C3F617B93}" type="presParOf" srcId="{017F4C18-3627-446F-B1FD-254AB58A54C7}" destId="{9B3CD245-6468-408F-96CF-1BE133B254A9}" srcOrd="0" destOrd="0" presId="urn:microsoft.com/office/officeart/2018/2/layout/IconVerticalSolidList"/>
    <dgm:cxn modelId="{4002B597-96F9-49B2-9CBA-5032AA48FECD}" type="presParOf" srcId="{017F4C18-3627-446F-B1FD-254AB58A54C7}" destId="{211ACE3D-90B4-4EB3-A0A9-3370C5A7608C}" srcOrd="1" destOrd="0" presId="urn:microsoft.com/office/officeart/2018/2/layout/IconVerticalSolidList"/>
    <dgm:cxn modelId="{62DCFAB3-7E96-4F9B-884C-9820A9AF5838}" type="presParOf" srcId="{017F4C18-3627-446F-B1FD-254AB58A54C7}" destId="{18DB194C-663F-4D4C-9077-0F66F60A2BB5}" srcOrd="2" destOrd="0" presId="urn:microsoft.com/office/officeart/2018/2/layout/IconVerticalSolidList"/>
    <dgm:cxn modelId="{03AAB80F-F62C-4551-9B94-BF975431DCC0}" type="presParOf" srcId="{017F4C18-3627-446F-B1FD-254AB58A54C7}" destId="{BC15B412-B7CF-4811-83D5-FEF6B2E9DB9B}" srcOrd="3" destOrd="0" presId="urn:microsoft.com/office/officeart/2018/2/layout/IconVerticalSolidList"/>
    <dgm:cxn modelId="{D25CC565-A50B-445D-9029-42E50736B8A3}" type="presParOf" srcId="{7F5603E3-54D9-4582-A8CE-A3789776A257}" destId="{75E8DF72-BEE5-4E19-9CA3-73130CACE47A}" srcOrd="1" destOrd="0" presId="urn:microsoft.com/office/officeart/2018/2/layout/IconVerticalSolidList"/>
    <dgm:cxn modelId="{25D10B00-7984-4351-81D7-636FB6DDE9C3}" type="presParOf" srcId="{7F5603E3-54D9-4582-A8CE-A3789776A257}" destId="{155E4755-9811-422A-9C00-D9A48369A3E4}" srcOrd="2" destOrd="0" presId="urn:microsoft.com/office/officeart/2018/2/layout/IconVerticalSolidList"/>
    <dgm:cxn modelId="{91E6BEF7-2D19-45BA-9B30-1846029AF6C2}" type="presParOf" srcId="{155E4755-9811-422A-9C00-D9A48369A3E4}" destId="{87684975-CC70-4A37-8F31-45DCB438E3A0}" srcOrd="0" destOrd="0" presId="urn:microsoft.com/office/officeart/2018/2/layout/IconVerticalSolidList"/>
    <dgm:cxn modelId="{59D04D45-6E6A-4B79-8CB0-0A80AE6DF9CE}" type="presParOf" srcId="{155E4755-9811-422A-9C00-D9A48369A3E4}" destId="{7D825C43-E1F3-4694-9B7D-F7483973A3F7}" srcOrd="1" destOrd="0" presId="urn:microsoft.com/office/officeart/2018/2/layout/IconVerticalSolidList"/>
    <dgm:cxn modelId="{7B72C535-B0A9-454F-AFA8-0B61FB26B5F6}" type="presParOf" srcId="{155E4755-9811-422A-9C00-D9A48369A3E4}" destId="{0BDB8098-5F07-40FD-A477-8DD5F2484EFC}" srcOrd="2" destOrd="0" presId="urn:microsoft.com/office/officeart/2018/2/layout/IconVerticalSolidList"/>
    <dgm:cxn modelId="{B7BC27EC-DFB1-4DCA-B4FF-7DC273D5FCCE}" type="presParOf" srcId="{155E4755-9811-422A-9C00-D9A48369A3E4}" destId="{420E2089-099C-4B19-A7A6-7CC4ABEBD10F}" srcOrd="3" destOrd="0" presId="urn:microsoft.com/office/officeart/2018/2/layout/IconVerticalSolidList"/>
    <dgm:cxn modelId="{26BF9B37-D4A7-4C63-82A8-3C674D712E19}" type="presParOf" srcId="{7F5603E3-54D9-4582-A8CE-A3789776A257}" destId="{01028937-AF54-4AD4-96F3-209ACE067CD5}" srcOrd="3" destOrd="0" presId="urn:microsoft.com/office/officeart/2018/2/layout/IconVerticalSolidList"/>
    <dgm:cxn modelId="{0A5E3835-D3B1-4E27-AB59-B09D86C5E93C}" type="presParOf" srcId="{7F5603E3-54D9-4582-A8CE-A3789776A257}" destId="{3A8F7B0C-9276-4C87-A842-BC9E5C3C9F42}" srcOrd="4" destOrd="0" presId="urn:microsoft.com/office/officeart/2018/2/layout/IconVerticalSolidList"/>
    <dgm:cxn modelId="{22E86F9A-A918-4940-AD45-BB227BE4F290}" type="presParOf" srcId="{3A8F7B0C-9276-4C87-A842-BC9E5C3C9F42}" destId="{42A12F54-A810-49C6-9161-D288648DBAF4}" srcOrd="0" destOrd="0" presId="urn:microsoft.com/office/officeart/2018/2/layout/IconVerticalSolidList"/>
    <dgm:cxn modelId="{FE171577-CDBB-4965-879A-C2842AAFB71C}" type="presParOf" srcId="{3A8F7B0C-9276-4C87-A842-BC9E5C3C9F42}" destId="{0797236F-5FCC-4F24-8D29-E73C9B84A00A}" srcOrd="1" destOrd="0" presId="urn:microsoft.com/office/officeart/2018/2/layout/IconVerticalSolidList"/>
    <dgm:cxn modelId="{F1F8471E-3D80-4EDF-91F7-5B2EAC1FA1E0}" type="presParOf" srcId="{3A8F7B0C-9276-4C87-A842-BC9E5C3C9F42}" destId="{AFC7A71B-3A8E-4D36-B33F-F7F83D90C979}" srcOrd="2" destOrd="0" presId="urn:microsoft.com/office/officeart/2018/2/layout/IconVerticalSolidList"/>
    <dgm:cxn modelId="{6AA66321-0E9A-4EF2-A8B9-4C7514ACD533}" type="presParOf" srcId="{3A8F7B0C-9276-4C87-A842-BC9E5C3C9F42}" destId="{CA1F77E4-FB0A-47E0-9D84-0683C97F00B7}"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D345EB-E539-4485-8564-4275FCB7C50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D5CCBE0-3890-41AE-8D6C-284059D2E0D3}">
      <dgm:prSet/>
      <dgm:spPr/>
      <dgm:t>
        <a:bodyPr/>
        <a:lstStyle/>
        <a:p>
          <a:pPr rtl="0"/>
          <a:r>
            <a:rPr lang="en-US"/>
            <a:t>Based on the number of events we see that Santa Rosa is the city with most number of Events</a:t>
          </a:r>
          <a:r>
            <a:rPr lang="en-US">
              <a:latin typeface="Calibri Light" panose="020F0302020204030204"/>
            </a:rPr>
            <a:t> which were 53</a:t>
          </a:r>
          <a:r>
            <a:rPr lang="en-US"/>
            <a:t>.</a:t>
          </a:r>
        </a:p>
      </dgm:t>
    </dgm:pt>
    <dgm:pt modelId="{3900DA9F-CD71-4690-ABD1-B8F3A076FFCA}" type="parTrans" cxnId="{BB1F768D-FA9B-45C9-87BD-D493CAB61B24}">
      <dgm:prSet/>
      <dgm:spPr/>
      <dgm:t>
        <a:bodyPr/>
        <a:lstStyle/>
        <a:p>
          <a:endParaRPr lang="en-US"/>
        </a:p>
      </dgm:t>
    </dgm:pt>
    <dgm:pt modelId="{31EE7CE3-6057-4F9C-B528-9AEDDFB1805B}" type="sibTrans" cxnId="{BB1F768D-FA9B-45C9-87BD-D493CAB61B24}">
      <dgm:prSet/>
      <dgm:spPr/>
      <dgm:t>
        <a:bodyPr/>
        <a:lstStyle/>
        <a:p>
          <a:endParaRPr lang="en-US"/>
        </a:p>
      </dgm:t>
    </dgm:pt>
    <dgm:pt modelId="{5687C3FD-AC4D-4116-8803-5CB33F5462C7}">
      <dgm:prSet/>
      <dgm:spPr/>
      <dgm:t>
        <a:bodyPr/>
        <a:lstStyle/>
        <a:p>
          <a:r>
            <a:rPr lang="en-US"/>
            <a:t>Contrary to the belief that the number of events will be directly proportional to the Average Risk factor, we observe that the case is different. </a:t>
          </a:r>
        </a:p>
      </dgm:t>
    </dgm:pt>
    <dgm:pt modelId="{6BD64559-4B90-43FC-A2D7-1B1FA123BA6A}" type="parTrans" cxnId="{7D4BB06D-7893-4380-A13F-777AE6645AB6}">
      <dgm:prSet/>
      <dgm:spPr/>
      <dgm:t>
        <a:bodyPr/>
        <a:lstStyle/>
        <a:p>
          <a:endParaRPr lang="en-US"/>
        </a:p>
      </dgm:t>
    </dgm:pt>
    <dgm:pt modelId="{CA7283E7-B89C-4FA9-BCCA-217CDB8F7ACF}" type="sibTrans" cxnId="{7D4BB06D-7893-4380-A13F-777AE6645AB6}">
      <dgm:prSet/>
      <dgm:spPr/>
      <dgm:t>
        <a:bodyPr/>
        <a:lstStyle/>
        <a:p>
          <a:endParaRPr lang="en-US"/>
        </a:p>
      </dgm:t>
    </dgm:pt>
    <dgm:pt modelId="{71DA0191-EB81-4916-AA0D-EA037F50239C}">
      <dgm:prSet/>
      <dgm:spPr/>
      <dgm:t>
        <a:bodyPr/>
        <a:lstStyle/>
        <a:p>
          <a:r>
            <a:rPr lang="en-US"/>
            <a:t>Santa Rosa, despite having most number of events, does not show the same pattern in the Average Risk factor meanwhile, on the other hand, Modesto, having the least number of events shows the highest Average Risk Factor.</a:t>
          </a:r>
        </a:p>
      </dgm:t>
    </dgm:pt>
    <dgm:pt modelId="{69F48D6E-90E2-41F2-8563-4D98FD8E149C}" type="parTrans" cxnId="{16A480D1-1E09-47C3-92D7-4593A0636939}">
      <dgm:prSet/>
      <dgm:spPr/>
      <dgm:t>
        <a:bodyPr/>
        <a:lstStyle/>
        <a:p>
          <a:endParaRPr lang="en-US"/>
        </a:p>
      </dgm:t>
    </dgm:pt>
    <dgm:pt modelId="{4F6B1176-599A-4E8C-A924-5D8DF2727790}" type="sibTrans" cxnId="{16A480D1-1E09-47C3-92D7-4593A0636939}">
      <dgm:prSet/>
      <dgm:spPr/>
      <dgm:t>
        <a:bodyPr/>
        <a:lstStyle/>
        <a:p>
          <a:endParaRPr lang="en-US"/>
        </a:p>
      </dgm:t>
    </dgm:pt>
    <dgm:pt modelId="{34E9D16D-78A9-4EC9-ABC7-86C1DA5CA81D}" type="pres">
      <dgm:prSet presAssocID="{A8D345EB-E539-4485-8564-4275FCB7C507}" presName="linear" presStyleCnt="0">
        <dgm:presLayoutVars>
          <dgm:animLvl val="lvl"/>
          <dgm:resizeHandles val="exact"/>
        </dgm:presLayoutVars>
      </dgm:prSet>
      <dgm:spPr/>
    </dgm:pt>
    <dgm:pt modelId="{0D13E21C-D3E6-4254-8CF3-4389044B3060}" type="pres">
      <dgm:prSet presAssocID="{4D5CCBE0-3890-41AE-8D6C-284059D2E0D3}" presName="parentText" presStyleLbl="node1" presStyleIdx="0" presStyleCnt="3">
        <dgm:presLayoutVars>
          <dgm:chMax val="0"/>
          <dgm:bulletEnabled val="1"/>
        </dgm:presLayoutVars>
      </dgm:prSet>
      <dgm:spPr/>
    </dgm:pt>
    <dgm:pt modelId="{50701C5A-88C7-4367-B851-45FA83BCD3EC}" type="pres">
      <dgm:prSet presAssocID="{31EE7CE3-6057-4F9C-B528-9AEDDFB1805B}" presName="spacer" presStyleCnt="0"/>
      <dgm:spPr/>
    </dgm:pt>
    <dgm:pt modelId="{709B2F1D-FA9A-41AA-A7F1-F9CED2B85B46}" type="pres">
      <dgm:prSet presAssocID="{5687C3FD-AC4D-4116-8803-5CB33F5462C7}" presName="parentText" presStyleLbl="node1" presStyleIdx="1" presStyleCnt="3">
        <dgm:presLayoutVars>
          <dgm:chMax val="0"/>
          <dgm:bulletEnabled val="1"/>
        </dgm:presLayoutVars>
      </dgm:prSet>
      <dgm:spPr/>
    </dgm:pt>
    <dgm:pt modelId="{8DF4C85A-9821-47B8-B248-C30676B24A6F}" type="pres">
      <dgm:prSet presAssocID="{CA7283E7-B89C-4FA9-BCCA-217CDB8F7ACF}" presName="spacer" presStyleCnt="0"/>
      <dgm:spPr/>
    </dgm:pt>
    <dgm:pt modelId="{78951CAD-A5D4-4AA8-ACA5-22AF4FFC3CCE}" type="pres">
      <dgm:prSet presAssocID="{71DA0191-EB81-4916-AA0D-EA037F50239C}" presName="parentText" presStyleLbl="node1" presStyleIdx="2" presStyleCnt="3">
        <dgm:presLayoutVars>
          <dgm:chMax val="0"/>
          <dgm:bulletEnabled val="1"/>
        </dgm:presLayoutVars>
      </dgm:prSet>
      <dgm:spPr/>
    </dgm:pt>
  </dgm:ptLst>
  <dgm:cxnLst>
    <dgm:cxn modelId="{2139652A-9104-463D-ACAF-197FC80469F8}" type="presOf" srcId="{71DA0191-EB81-4916-AA0D-EA037F50239C}" destId="{78951CAD-A5D4-4AA8-ACA5-22AF4FFC3CCE}" srcOrd="0" destOrd="0" presId="urn:microsoft.com/office/officeart/2005/8/layout/vList2"/>
    <dgm:cxn modelId="{4BA96856-4F17-4E2A-8287-86F62DEE2CBB}" type="presOf" srcId="{A8D345EB-E539-4485-8564-4275FCB7C507}" destId="{34E9D16D-78A9-4EC9-ABC7-86C1DA5CA81D}" srcOrd="0" destOrd="0" presId="urn:microsoft.com/office/officeart/2005/8/layout/vList2"/>
    <dgm:cxn modelId="{7D4BB06D-7893-4380-A13F-777AE6645AB6}" srcId="{A8D345EB-E539-4485-8564-4275FCB7C507}" destId="{5687C3FD-AC4D-4116-8803-5CB33F5462C7}" srcOrd="1" destOrd="0" parTransId="{6BD64559-4B90-43FC-A2D7-1B1FA123BA6A}" sibTransId="{CA7283E7-B89C-4FA9-BCCA-217CDB8F7ACF}"/>
    <dgm:cxn modelId="{8506F27A-A51D-42A1-BEA2-CC59301B694D}" type="presOf" srcId="{5687C3FD-AC4D-4116-8803-5CB33F5462C7}" destId="{709B2F1D-FA9A-41AA-A7F1-F9CED2B85B46}" srcOrd="0" destOrd="0" presId="urn:microsoft.com/office/officeart/2005/8/layout/vList2"/>
    <dgm:cxn modelId="{BB1F768D-FA9B-45C9-87BD-D493CAB61B24}" srcId="{A8D345EB-E539-4485-8564-4275FCB7C507}" destId="{4D5CCBE0-3890-41AE-8D6C-284059D2E0D3}" srcOrd="0" destOrd="0" parTransId="{3900DA9F-CD71-4690-ABD1-B8F3A076FFCA}" sibTransId="{31EE7CE3-6057-4F9C-B528-9AEDDFB1805B}"/>
    <dgm:cxn modelId="{16A480D1-1E09-47C3-92D7-4593A0636939}" srcId="{A8D345EB-E539-4485-8564-4275FCB7C507}" destId="{71DA0191-EB81-4916-AA0D-EA037F50239C}" srcOrd="2" destOrd="0" parTransId="{69F48D6E-90E2-41F2-8563-4D98FD8E149C}" sibTransId="{4F6B1176-599A-4E8C-A924-5D8DF2727790}"/>
    <dgm:cxn modelId="{7A738BE3-440A-49B6-89A3-00CF2ED299CC}" type="presOf" srcId="{4D5CCBE0-3890-41AE-8D6C-284059D2E0D3}" destId="{0D13E21C-D3E6-4254-8CF3-4389044B3060}" srcOrd="0" destOrd="0" presId="urn:microsoft.com/office/officeart/2005/8/layout/vList2"/>
    <dgm:cxn modelId="{B8A3C0AC-F4F0-4106-A09D-9BC1574912B2}" type="presParOf" srcId="{34E9D16D-78A9-4EC9-ABC7-86C1DA5CA81D}" destId="{0D13E21C-D3E6-4254-8CF3-4389044B3060}" srcOrd="0" destOrd="0" presId="urn:microsoft.com/office/officeart/2005/8/layout/vList2"/>
    <dgm:cxn modelId="{1CFC8650-76DD-4725-BB6B-BF598383D4B6}" type="presParOf" srcId="{34E9D16D-78A9-4EC9-ABC7-86C1DA5CA81D}" destId="{50701C5A-88C7-4367-B851-45FA83BCD3EC}" srcOrd="1" destOrd="0" presId="urn:microsoft.com/office/officeart/2005/8/layout/vList2"/>
    <dgm:cxn modelId="{B74A6CFF-1B4B-4F5F-A0FC-55203248F47F}" type="presParOf" srcId="{34E9D16D-78A9-4EC9-ABC7-86C1DA5CA81D}" destId="{709B2F1D-FA9A-41AA-A7F1-F9CED2B85B46}" srcOrd="2" destOrd="0" presId="urn:microsoft.com/office/officeart/2005/8/layout/vList2"/>
    <dgm:cxn modelId="{CB0FEA68-5B4A-45F4-A670-0FB15674BFBA}" type="presParOf" srcId="{34E9D16D-78A9-4EC9-ABC7-86C1DA5CA81D}" destId="{8DF4C85A-9821-47B8-B248-C30676B24A6F}" srcOrd="3" destOrd="0" presId="urn:microsoft.com/office/officeart/2005/8/layout/vList2"/>
    <dgm:cxn modelId="{01D5B224-57B5-4D30-AE19-1DBE9C4DFDEB}" type="presParOf" srcId="{34E9D16D-78A9-4EC9-ABC7-86C1DA5CA81D}" destId="{78951CAD-A5D4-4AA8-ACA5-22AF4FFC3CCE}"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A523C7-1955-4D57-8CD3-4F89DA4A6F2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37DF0D0B-B4F2-4D43-BFAF-F7F0DF10687C}">
      <dgm:prSet custT="1"/>
      <dgm:spPr/>
      <dgm:t>
        <a:bodyPr/>
        <a:lstStyle/>
        <a:p>
          <a:r>
            <a:rPr lang="en-US" sz="1400"/>
            <a:t>This visual representation would help us analyze the drivers with the highest risk factors and to help avoid accidents</a:t>
          </a:r>
        </a:p>
      </dgm:t>
    </dgm:pt>
    <dgm:pt modelId="{5ADEC24D-B24C-42D3-AE0C-5825E41F931F}" type="parTrans" cxnId="{70683807-B343-4CB4-BD76-DB50DAB5272A}">
      <dgm:prSet/>
      <dgm:spPr/>
      <dgm:t>
        <a:bodyPr/>
        <a:lstStyle/>
        <a:p>
          <a:endParaRPr lang="en-US"/>
        </a:p>
      </dgm:t>
    </dgm:pt>
    <dgm:pt modelId="{E57247F2-BF79-40FF-B3B0-78C755E4AA3D}" type="sibTrans" cxnId="{70683807-B343-4CB4-BD76-DB50DAB5272A}">
      <dgm:prSet/>
      <dgm:spPr/>
      <dgm:t>
        <a:bodyPr/>
        <a:lstStyle/>
        <a:p>
          <a:endParaRPr lang="en-US"/>
        </a:p>
      </dgm:t>
    </dgm:pt>
    <dgm:pt modelId="{523952ED-822F-493F-8AB4-69A764832CD3}">
      <dgm:prSet custT="1"/>
      <dgm:spPr/>
      <dgm:t>
        <a:bodyPr/>
        <a:lstStyle/>
        <a:p>
          <a:r>
            <a:rPr lang="en-US" sz="1400"/>
            <a:t>Driver with the id A97 has the highest risk-factor of 20.35</a:t>
          </a:r>
        </a:p>
      </dgm:t>
    </dgm:pt>
    <dgm:pt modelId="{B006BB2F-0F12-4D46-B6E2-C13E8176D2B7}" type="parTrans" cxnId="{9AABAC2A-51CF-428D-A44E-C9C01D9EF0F6}">
      <dgm:prSet/>
      <dgm:spPr/>
      <dgm:t>
        <a:bodyPr/>
        <a:lstStyle/>
        <a:p>
          <a:endParaRPr lang="en-US"/>
        </a:p>
      </dgm:t>
    </dgm:pt>
    <dgm:pt modelId="{3130DD58-260C-4D38-A8F3-9B2FF203C5C1}" type="sibTrans" cxnId="{9AABAC2A-51CF-428D-A44E-C9C01D9EF0F6}">
      <dgm:prSet/>
      <dgm:spPr/>
      <dgm:t>
        <a:bodyPr/>
        <a:lstStyle/>
        <a:p>
          <a:endParaRPr lang="en-US"/>
        </a:p>
      </dgm:t>
    </dgm:pt>
    <dgm:pt modelId="{38347535-F90E-456E-BA61-A722EEBDFCBE}">
      <dgm:prSet/>
      <dgm:spPr/>
      <dgm:t>
        <a:bodyPr/>
        <a:lstStyle/>
        <a:p>
          <a:r>
            <a:rPr lang="en-US"/>
            <a:t>After driver ID A97, the following drivers are crossing the 7.0 threshold: A73, A50, A5, A92, and A35.</a:t>
          </a:r>
        </a:p>
      </dgm:t>
    </dgm:pt>
    <dgm:pt modelId="{95C8D87E-CCCA-4300-8C60-FA8AB6B04F6E}" type="parTrans" cxnId="{BD0FC2B9-DFC9-4F0A-88CF-921EFC1680B0}">
      <dgm:prSet/>
      <dgm:spPr/>
      <dgm:t>
        <a:bodyPr/>
        <a:lstStyle/>
        <a:p>
          <a:endParaRPr lang="en-US"/>
        </a:p>
      </dgm:t>
    </dgm:pt>
    <dgm:pt modelId="{5B9D6E61-2A87-49DB-AFC6-312084CBB43A}" type="sibTrans" cxnId="{BD0FC2B9-DFC9-4F0A-88CF-921EFC1680B0}">
      <dgm:prSet/>
      <dgm:spPr/>
      <dgm:t>
        <a:bodyPr/>
        <a:lstStyle/>
        <a:p>
          <a:endParaRPr lang="en-US"/>
        </a:p>
      </dgm:t>
    </dgm:pt>
    <dgm:pt modelId="{94228523-7429-4384-887C-B5EE8ABCEAB8}" type="pres">
      <dgm:prSet presAssocID="{A2A523C7-1955-4D57-8CD3-4F89DA4A6F2C}" presName="hierChild1" presStyleCnt="0">
        <dgm:presLayoutVars>
          <dgm:chPref val="1"/>
          <dgm:dir/>
          <dgm:animOne val="branch"/>
          <dgm:animLvl val="lvl"/>
          <dgm:resizeHandles/>
        </dgm:presLayoutVars>
      </dgm:prSet>
      <dgm:spPr/>
    </dgm:pt>
    <dgm:pt modelId="{DEA5B0D5-D2FC-4250-B675-A26062384ACE}" type="pres">
      <dgm:prSet presAssocID="{37DF0D0B-B4F2-4D43-BFAF-F7F0DF10687C}" presName="hierRoot1" presStyleCnt="0"/>
      <dgm:spPr/>
    </dgm:pt>
    <dgm:pt modelId="{9C51949E-58F0-406B-82E5-6F5CF1726DA9}" type="pres">
      <dgm:prSet presAssocID="{37DF0D0B-B4F2-4D43-BFAF-F7F0DF10687C}" presName="composite" presStyleCnt="0"/>
      <dgm:spPr/>
    </dgm:pt>
    <dgm:pt modelId="{D902BE00-E18F-4A07-B74C-980CDFDAF640}" type="pres">
      <dgm:prSet presAssocID="{37DF0D0B-B4F2-4D43-BFAF-F7F0DF10687C}" presName="background" presStyleLbl="node0" presStyleIdx="0" presStyleCnt="3"/>
      <dgm:spPr/>
    </dgm:pt>
    <dgm:pt modelId="{35DD544B-A9EF-44AF-8E22-22D4A51926CD}" type="pres">
      <dgm:prSet presAssocID="{37DF0D0B-B4F2-4D43-BFAF-F7F0DF10687C}" presName="text" presStyleLbl="fgAcc0" presStyleIdx="0" presStyleCnt="3" custScaleX="102955" custScaleY="109173">
        <dgm:presLayoutVars>
          <dgm:chPref val="3"/>
        </dgm:presLayoutVars>
      </dgm:prSet>
      <dgm:spPr/>
    </dgm:pt>
    <dgm:pt modelId="{7E76D6C1-3E87-4257-9BFF-AEC8E36B2FBA}" type="pres">
      <dgm:prSet presAssocID="{37DF0D0B-B4F2-4D43-BFAF-F7F0DF10687C}" presName="hierChild2" presStyleCnt="0"/>
      <dgm:spPr/>
    </dgm:pt>
    <dgm:pt modelId="{A20AF603-1019-450D-AD44-9F1C032CA7CA}" type="pres">
      <dgm:prSet presAssocID="{523952ED-822F-493F-8AB4-69A764832CD3}" presName="hierRoot1" presStyleCnt="0"/>
      <dgm:spPr/>
    </dgm:pt>
    <dgm:pt modelId="{77A5AB6C-D2B2-411C-987A-49E6956B82C3}" type="pres">
      <dgm:prSet presAssocID="{523952ED-822F-493F-8AB4-69A764832CD3}" presName="composite" presStyleCnt="0"/>
      <dgm:spPr/>
    </dgm:pt>
    <dgm:pt modelId="{2C229592-04CC-4765-8D8A-72BE3886E43E}" type="pres">
      <dgm:prSet presAssocID="{523952ED-822F-493F-8AB4-69A764832CD3}" presName="background" presStyleLbl="node0" presStyleIdx="1" presStyleCnt="3"/>
      <dgm:spPr/>
    </dgm:pt>
    <dgm:pt modelId="{E4679E00-76A5-4E14-A803-6187EBB25711}" type="pres">
      <dgm:prSet presAssocID="{523952ED-822F-493F-8AB4-69A764832CD3}" presName="text" presStyleLbl="fgAcc0" presStyleIdx="1" presStyleCnt="3" custLinFactNeighborX="1426" custLinFactNeighborY="1796">
        <dgm:presLayoutVars>
          <dgm:chPref val="3"/>
        </dgm:presLayoutVars>
      </dgm:prSet>
      <dgm:spPr/>
    </dgm:pt>
    <dgm:pt modelId="{37283913-FC91-4829-80F1-C0F104A8B793}" type="pres">
      <dgm:prSet presAssocID="{523952ED-822F-493F-8AB4-69A764832CD3}" presName="hierChild2" presStyleCnt="0"/>
      <dgm:spPr/>
    </dgm:pt>
    <dgm:pt modelId="{FAE6FC7C-091F-45A7-9A61-83AD8AC32119}" type="pres">
      <dgm:prSet presAssocID="{38347535-F90E-456E-BA61-A722EEBDFCBE}" presName="hierRoot1" presStyleCnt="0"/>
      <dgm:spPr/>
    </dgm:pt>
    <dgm:pt modelId="{A3303FA4-8796-4BE6-A76F-DE868EE1F12A}" type="pres">
      <dgm:prSet presAssocID="{38347535-F90E-456E-BA61-A722EEBDFCBE}" presName="composite" presStyleCnt="0"/>
      <dgm:spPr/>
    </dgm:pt>
    <dgm:pt modelId="{DEC07335-8430-4397-8BFD-71EB6B59F5BD}" type="pres">
      <dgm:prSet presAssocID="{38347535-F90E-456E-BA61-A722EEBDFCBE}" presName="background" presStyleLbl="node0" presStyleIdx="2" presStyleCnt="3"/>
      <dgm:spPr/>
    </dgm:pt>
    <dgm:pt modelId="{88E7B837-34C4-45C2-8A77-243D55BF9538}" type="pres">
      <dgm:prSet presAssocID="{38347535-F90E-456E-BA61-A722EEBDFCBE}" presName="text" presStyleLbl="fgAcc0" presStyleIdx="2" presStyleCnt="3">
        <dgm:presLayoutVars>
          <dgm:chPref val="3"/>
        </dgm:presLayoutVars>
      </dgm:prSet>
      <dgm:spPr/>
    </dgm:pt>
    <dgm:pt modelId="{B87C67E9-D45D-4A0B-958B-6451EC70F30B}" type="pres">
      <dgm:prSet presAssocID="{38347535-F90E-456E-BA61-A722EEBDFCBE}" presName="hierChild2" presStyleCnt="0"/>
      <dgm:spPr/>
    </dgm:pt>
  </dgm:ptLst>
  <dgm:cxnLst>
    <dgm:cxn modelId="{70683807-B343-4CB4-BD76-DB50DAB5272A}" srcId="{A2A523C7-1955-4D57-8CD3-4F89DA4A6F2C}" destId="{37DF0D0B-B4F2-4D43-BFAF-F7F0DF10687C}" srcOrd="0" destOrd="0" parTransId="{5ADEC24D-B24C-42D3-AE0C-5825E41F931F}" sibTransId="{E57247F2-BF79-40FF-B3B0-78C755E4AA3D}"/>
    <dgm:cxn modelId="{0F58190E-CCC0-468A-A311-32CD595FF8F1}" type="presOf" srcId="{A2A523C7-1955-4D57-8CD3-4F89DA4A6F2C}" destId="{94228523-7429-4384-887C-B5EE8ABCEAB8}" srcOrd="0" destOrd="0" presId="urn:microsoft.com/office/officeart/2005/8/layout/hierarchy1"/>
    <dgm:cxn modelId="{9AABAC2A-51CF-428D-A44E-C9C01D9EF0F6}" srcId="{A2A523C7-1955-4D57-8CD3-4F89DA4A6F2C}" destId="{523952ED-822F-493F-8AB4-69A764832CD3}" srcOrd="1" destOrd="0" parTransId="{B006BB2F-0F12-4D46-B6E2-C13E8176D2B7}" sibTransId="{3130DD58-260C-4D38-A8F3-9B2FF203C5C1}"/>
    <dgm:cxn modelId="{3CF4243C-24C1-48BF-B384-090D999C4A24}" type="presOf" srcId="{38347535-F90E-456E-BA61-A722EEBDFCBE}" destId="{88E7B837-34C4-45C2-8A77-243D55BF9538}" srcOrd="0" destOrd="0" presId="urn:microsoft.com/office/officeart/2005/8/layout/hierarchy1"/>
    <dgm:cxn modelId="{D526C463-097D-4CAF-A1F1-75DD5F33B051}" type="presOf" srcId="{523952ED-822F-493F-8AB4-69A764832CD3}" destId="{E4679E00-76A5-4E14-A803-6187EBB25711}" srcOrd="0" destOrd="0" presId="urn:microsoft.com/office/officeart/2005/8/layout/hierarchy1"/>
    <dgm:cxn modelId="{BA598398-8645-4DF8-8927-937209409DB4}" type="presOf" srcId="{37DF0D0B-B4F2-4D43-BFAF-F7F0DF10687C}" destId="{35DD544B-A9EF-44AF-8E22-22D4A51926CD}" srcOrd="0" destOrd="0" presId="urn:microsoft.com/office/officeart/2005/8/layout/hierarchy1"/>
    <dgm:cxn modelId="{BD0FC2B9-DFC9-4F0A-88CF-921EFC1680B0}" srcId="{A2A523C7-1955-4D57-8CD3-4F89DA4A6F2C}" destId="{38347535-F90E-456E-BA61-A722EEBDFCBE}" srcOrd="2" destOrd="0" parTransId="{95C8D87E-CCCA-4300-8C60-FA8AB6B04F6E}" sibTransId="{5B9D6E61-2A87-49DB-AFC6-312084CBB43A}"/>
    <dgm:cxn modelId="{16CEEB1E-F167-4BF0-AC59-C2CBC1647902}" type="presParOf" srcId="{94228523-7429-4384-887C-B5EE8ABCEAB8}" destId="{DEA5B0D5-D2FC-4250-B675-A26062384ACE}" srcOrd="0" destOrd="0" presId="urn:microsoft.com/office/officeart/2005/8/layout/hierarchy1"/>
    <dgm:cxn modelId="{5682408A-E543-4C13-B1B2-DB7C4688F814}" type="presParOf" srcId="{DEA5B0D5-D2FC-4250-B675-A26062384ACE}" destId="{9C51949E-58F0-406B-82E5-6F5CF1726DA9}" srcOrd="0" destOrd="0" presId="urn:microsoft.com/office/officeart/2005/8/layout/hierarchy1"/>
    <dgm:cxn modelId="{BFF1DC2C-A251-4423-84A2-64AC00CC212D}" type="presParOf" srcId="{9C51949E-58F0-406B-82E5-6F5CF1726DA9}" destId="{D902BE00-E18F-4A07-B74C-980CDFDAF640}" srcOrd="0" destOrd="0" presId="urn:microsoft.com/office/officeart/2005/8/layout/hierarchy1"/>
    <dgm:cxn modelId="{0D9A52E7-F64F-417A-86D6-B3A00325E43F}" type="presParOf" srcId="{9C51949E-58F0-406B-82E5-6F5CF1726DA9}" destId="{35DD544B-A9EF-44AF-8E22-22D4A51926CD}" srcOrd="1" destOrd="0" presId="urn:microsoft.com/office/officeart/2005/8/layout/hierarchy1"/>
    <dgm:cxn modelId="{BF7B10D3-FA20-411E-B325-C24D18F15181}" type="presParOf" srcId="{DEA5B0D5-D2FC-4250-B675-A26062384ACE}" destId="{7E76D6C1-3E87-4257-9BFF-AEC8E36B2FBA}" srcOrd="1" destOrd="0" presId="urn:microsoft.com/office/officeart/2005/8/layout/hierarchy1"/>
    <dgm:cxn modelId="{1A500519-75A1-405B-83BD-A32B23FF390E}" type="presParOf" srcId="{94228523-7429-4384-887C-B5EE8ABCEAB8}" destId="{A20AF603-1019-450D-AD44-9F1C032CA7CA}" srcOrd="1" destOrd="0" presId="urn:microsoft.com/office/officeart/2005/8/layout/hierarchy1"/>
    <dgm:cxn modelId="{D5E285B3-D1FE-4381-81E8-849E5B87ACBF}" type="presParOf" srcId="{A20AF603-1019-450D-AD44-9F1C032CA7CA}" destId="{77A5AB6C-D2B2-411C-987A-49E6956B82C3}" srcOrd="0" destOrd="0" presId="urn:microsoft.com/office/officeart/2005/8/layout/hierarchy1"/>
    <dgm:cxn modelId="{511559AA-AF0D-4C82-B5AC-C0EDF84559F8}" type="presParOf" srcId="{77A5AB6C-D2B2-411C-987A-49E6956B82C3}" destId="{2C229592-04CC-4765-8D8A-72BE3886E43E}" srcOrd="0" destOrd="0" presId="urn:microsoft.com/office/officeart/2005/8/layout/hierarchy1"/>
    <dgm:cxn modelId="{ECF7AAA5-2BCB-43A0-9D01-3DC9E6366F8A}" type="presParOf" srcId="{77A5AB6C-D2B2-411C-987A-49E6956B82C3}" destId="{E4679E00-76A5-4E14-A803-6187EBB25711}" srcOrd="1" destOrd="0" presId="urn:microsoft.com/office/officeart/2005/8/layout/hierarchy1"/>
    <dgm:cxn modelId="{4C004087-A92C-43C6-AFA3-90A13D976B23}" type="presParOf" srcId="{A20AF603-1019-450D-AD44-9F1C032CA7CA}" destId="{37283913-FC91-4829-80F1-C0F104A8B793}" srcOrd="1" destOrd="0" presId="urn:microsoft.com/office/officeart/2005/8/layout/hierarchy1"/>
    <dgm:cxn modelId="{516A4705-943B-4BF0-A37A-3B96694D0CBD}" type="presParOf" srcId="{94228523-7429-4384-887C-B5EE8ABCEAB8}" destId="{FAE6FC7C-091F-45A7-9A61-83AD8AC32119}" srcOrd="2" destOrd="0" presId="urn:microsoft.com/office/officeart/2005/8/layout/hierarchy1"/>
    <dgm:cxn modelId="{2BB23680-A2AE-43C8-BC9C-71BDAFDDA114}" type="presParOf" srcId="{FAE6FC7C-091F-45A7-9A61-83AD8AC32119}" destId="{A3303FA4-8796-4BE6-A76F-DE868EE1F12A}" srcOrd="0" destOrd="0" presId="urn:microsoft.com/office/officeart/2005/8/layout/hierarchy1"/>
    <dgm:cxn modelId="{F8B2F3F1-DB15-4FE2-80B6-CD751A4B3994}" type="presParOf" srcId="{A3303FA4-8796-4BE6-A76F-DE868EE1F12A}" destId="{DEC07335-8430-4397-8BFD-71EB6B59F5BD}" srcOrd="0" destOrd="0" presId="urn:microsoft.com/office/officeart/2005/8/layout/hierarchy1"/>
    <dgm:cxn modelId="{CC62FAAC-0F9C-4B39-8742-3E1D9C0A3E00}" type="presParOf" srcId="{A3303FA4-8796-4BE6-A76F-DE868EE1F12A}" destId="{88E7B837-34C4-45C2-8A77-243D55BF9538}" srcOrd="1" destOrd="0" presId="urn:microsoft.com/office/officeart/2005/8/layout/hierarchy1"/>
    <dgm:cxn modelId="{DD8A97C5-297E-48EE-A003-5EA7CE6856A9}" type="presParOf" srcId="{FAE6FC7C-091F-45A7-9A61-83AD8AC32119}" destId="{B87C67E9-D45D-4A0B-958B-6451EC70F30B}"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7E358C9-D94B-44A2-869C-426786C73BA8}"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87D99BAF-E8D4-4372-933A-D7BAEFEB7508}">
      <dgm:prSet custT="1"/>
      <dgm:spPr/>
      <dgm:t>
        <a:bodyPr/>
        <a:lstStyle/>
        <a:p>
          <a:pPr>
            <a:lnSpc>
              <a:spcPct val="100000"/>
            </a:lnSpc>
            <a:defRPr cap="all"/>
          </a:pPr>
          <a:r>
            <a:rPr lang="en-US" sz="1400" b="1" cap="none"/>
            <a:t>Based On The Offenses Committed By Drivers, ANT Should Develop Comprehensive Trainings For Drivers. For Instance, Driver A97 Should Be  Trained To Minimize Lane Departure And Overspeed Events</a:t>
          </a:r>
        </a:p>
      </dgm:t>
    </dgm:pt>
    <dgm:pt modelId="{ADB77D3A-5191-4C38-962F-CFAD9CE3BC1E}" type="parTrans" cxnId="{22C28043-3E91-45B2-BF89-BF22BC2C2208}">
      <dgm:prSet/>
      <dgm:spPr/>
      <dgm:t>
        <a:bodyPr/>
        <a:lstStyle/>
        <a:p>
          <a:endParaRPr lang="en-US"/>
        </a:p>
      </dgm:t>
    </dgm:pt>
    <dgm:pt modelId="{E69665F4-DD6A-4C1B-B6DB-D877D1B19684}" type="sibTrans" cxnId="{22C28043-3E91-45B2-BF89-BF22BC2C2208}">
      <dgm:prSet/>
      <dgm:spPr/>
      <dgm:t>
        <a:bodyPr/>
        <a:lstStyle/>
        <a:p>
          <a:endParaRPr lang="en-US"/>
        </a:p>
      </dgm:t>
    </dgm:pt>
    <dgm:pt modelId="{A3A3ACF6-3116-4DBF-BBD6-C34D5D595A7C}">
      <dgm:prSet custT="1"/>
      <dgm:spPr/>
      <dgm:t>
        <a:bodyPr/>
        <a:lstStyle/>
        <a:p>
          <a:pPr>
            <a:lnSpc>
              <a:spcPct val="100000"/>
            </a:lnSpc>
            <a:defRPr cap="all"/>
          </a:pPr>
          <a:r>
            <a:rPr lang="en-US" sz="1400" b="1" kern="1200" cap="none">
              <a:solidFill>
                <a:srgbClr val="000000">
                  <a:hueOff val="0"/>
                  <a:satOff val="0"/>
                  <a:lumOff val="0"/>
                  <a:alphaOff val="0"/>
                </a:srgbClr>
              </a:solidFill>
              <a:latin typeface="Calibri" panose="020F0502020204030204"/>
              <a:ea typeface="+mn-ea"/>
              <a:cs typeface="+mn-cs"/>
            </a:rPr>
            <a:t>It would be beneficial for ANT to monitor and record the geographic locations where a higher rate of violations occurred, so that drivers at these locations could receive special training</a:t>
          </a:r>
        </a:p>
      </dgm:t>
    </dgm:pt>
    <dgm:pt modelId="{98A9195E-6EF7-4FBD-89B8-44A65308BBD8}" type="parTrans" cxnId="{D08C94BD-A68E-4E63-88F9-27532048E428}">
      <dgm:prSet/>
      <dgm:spPr/>
      <dgm:t>
        <a:bodyPr/>
        <a:lstStyle/>
        <a:p>
          <a:endParaRPr lang="en-US"/>
        </a:p>
      </dgm:t>
    </dgm:pt>
    <dgm:pt modelId="{C6C43C06-AE68-40D8-A35C-E174719B9024}" type="sibTrans" cxnId="{D08C94BD-A68E-4E63-88F9-27532048E428}">
      <dgm:prSet/>
      <dgm:spPr/>
      <dgm:t>
        <a:bodyPr/>
        <a:lstStyle/>
        <a:p>
          <a:endParaRPr lang="en-US"/>
        </a:p>
      </dgm:t>
    </dgm:pt>
    <dgm:pt modelId="{8FE6FBD6-DCC5-4833-8D0F-9DA4F0EB9C77}">
      <dgm:prSet phldr="0"/>
      <dgm:spPr/>
      <dgm:t>
        <a:bodyPr/>
        <a:lstStyle/>
        <a:p>
          <a:pPr>
            <a:lnSpc>
              <a:spcPct val="100000"/>
            </a:lnSpc>
            <a:defRPr cap="all"/>
          </a:pPr>
          <a:r>
            <a:rPr lang="en-US" b="1" kern="1200" cap="none" dirty="0">
              <a:latin typeface="Calibri" panose="020F0502020204030204"/>
              <a:ea typeface="+mn-ea"/>
              <a:cs typeface="+mn-cs"/>
            </a:rPr>
            <a:t>Check that the regular maintenance is done on the trucks in a timely manner. (Including Oil changes, mechanical changes etc.). The truck company having more reliability issues should be given special attention to avoid future mishaps. </a:t>
          </a:r>
        </a:p>
      </dgm:t>
    </dgm:pt>
    <dgm:pt modelId="{3C797764-47F4-4C82-8B53-826CB2836F55}" type="parTrans" cxnId="{66959C58-B04C-4C71-B170-AB1A261F86C9}">
      <dgm:prSet/>
      <dgm:spPr/>
      <dgm:t>
        <a:bodyPr/>
        <a:lstStyle/>
        <a:p>
          <a:endParaRPr lang="en-IN"/>
        </a:p>
      </dgm:t>
    </dgm:pt>
    <dgm:pt modelId="{64F145A3-3ED0-4E61-84CA-29AAD9FE9F50}" type="sibTrans" cxnId="{66959C58-B04C-4C71-B170-AB1A261F86C9}">
      <dgm:prSet/>
      <dgm:spPr/>
      <dgm:t>
        <a:bodyPr/>
        <a:lstStyle/>
        <a:p>
          <a:endParaRPr lang="en-IN"/>
        </a:p>
      </dgm:t>
    </dgm:pt>
    <dgm:pt modelId="{A7779B2C-9C87-4C71-BB17-EA954CD6D0E7}">
      <dgm:prSet phldr="0" custT="1"/>
      <dgm:spPr/>
      <dgm:t>
        <a:bodyPr/>
        <a:lstStyle/>
        <a:p>
          <a:pPr marL="0" lvl="0" indent="0" algn="ctr" defTabSz="577850">
            <a:lnSpc>
              <a:spcPct val="100000"/>
            </a:lnSpc>
            <a:spcBef>
              <a:spcPct val="0"/>
            </a:spcBef>
            <a:spcAft>
              <a:spcPct val="35000"/>
            </a:spcAft>
            <a:buNone/>
            <a:defRPr cap="all"/>
          </a:pPr>
          <a:r>
            <a:rPr lang="en-US" sz="1300" b="1" kern="1200" cap="none" dirty="0">
              <a:solidFill>
                <a:srgbClr val="000000">
                  <a:hueOff val="0"/>
                  <a:satOff val="0"/>
                  <a:lumOff val="0"/>
                  <a:alphaOff val="0"/>
                </a:srgbClr>
              </a:solidFill>
              <a:latin typeface="Calibri" panose="020F0502020204030204"/>
              <a:ea typeface="+mn-ea"/>
              <a:cs typeface="+mn-cs"/>
            </a:rPr>
            <a:t>Implement Day light running Headlights. Benefits are 2% fewer daytime crashes resulting in property damage. 8% fewer crashes involving injuries. No fatal crashes on this stretch from 2014-2017.</a:t>
          </a:r>
        </a:p>
      </dgm:t>
    </dgm:pt>
    <dgm:pt modelId="{9BC705F3-C400-4172-AB93-6755F152E71F}" type="parTrans" cxnId="{707C17E7-FB91-443F-A4FB-15E442C5F0C2}">
      <dgm:prSet/>
      <dgm:spPr/>
      <dgm:t>
        <a:bodyPr/>
        <a:lstStyle/>
        <a:p>
          <a:endParaRPr lang="en-IN"/>
        </a:p>
      </dgm:t>
    </dgm:pt>
    <dgm:pt modelId="{8AFEE0C8-35D0-4CD7-9E14-B402C72AA65B}" type="sibTrans" cxnId="{707C17E7-FB91-443F-A4FB-15E442C5F0C2}">
      <dgm:prSet/>
      <dgm:spPr/>
      <dgm:t>
        <a:bodyPr/>
        <a:lstStyle/>
        <a:p>
          <a:endParaRPr lang="en-IN"/>
        </a:p>
      </dgm:t>
    </dgm:pt>
    <dgm:pt modelId="{EDC0AF3A-E061-4274-BDDA-9993F5096C4D}" type="pres">
      <dgm:prSet presAssocID="{87E358C9-D94B-44A2-869C-426786C73BA8}" presName="root" presStyleCnt="0">
        <dgm:presLayoutVars>
          <dgm:dir/>
          <dgm:resizeHandles val="exact"/>
        </dgm:presLayoutVars>
      </dgm:prSet>
      <dgm:spPr/>
    </dgm:pt>
    <dgm:pt modelId="{4E038FC5-58FD-4623-AF3B-6767AF3E4209}" type="pres">
      <dgm:prSet presAssocID="{87D99BAF-E8D4-4372-933A-D7BAEFEB7508}" presName="compNode" presStyleCnt="0"/>
      <dgm:spPr/>
    </dgm:pt>
    <dgm:pt modelId="{335E186A-9E56-4B31-B425-142DE0F7F0B0}" type="pres">
      <dgm:prSet presAssocID="{87D99BAF-E8D4-4372-933A-D7BAEFEB7508}" presName="iconBgRect" presStyleLbl="bgShp" presStyleIdx="0" presStyleCnt="4"/>
      <dgm:spPr/>
    </dgm:pt>
    <dgm:pt modelId="{B406AE22-3B27-4099-A6CC-10714969936E}" type="pres">
      <dgm:prSet presAssocID="{87D99BAF-E8D4-4372-933A-D7BAEFEB750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Judge"/>
        </a:ext>
      </dgm:extLst>
    </dgm:pt>
    <dgm:pt modelId="{573A405E-A9CD-4B46-B2B8-24353F7889C9}" type="pres">
      <dgm:prSet presAssocID="{87D99BAF-E8D4-4372-933A-D7BAEFEB7508}" presName="spaceRect" presStyleCnt="0"/>
      <dgm:spPr/>
    </dgm:pt>
    <dgm:pt modelId="{8CEDAC40-6E8F-43EE-8797-A69CC7A605F8}" type="pres">
      <dgm:prSet presAssocID="{87D99BAF-E8D4-4372-933A-D7BAEFEB7508}" presName="textRect" presStyleLbl="revTx" presStyleIdx="0" presStyleCnt="4">
        <dgm:presLayoutVars>
          <dgm:chMax val="1"/>
          <dgm:chPref val="1"/>
        </dgm:presLayoutVars>
      </dgm:prSet>
      <dgm:spPr/>
    </dgm:pt>
    <dgm:pt modelId="{C53A6BAC-DDCB-4384-B3C7-1CC7608D8590}" type="pres">
      <dgm:prSet presAssocID="{E69665F4-DD6A-4C1B-B6DB-D877D1B19684}" presName="sibTrans" presStyleCnt="0"/>
      <dgm:spPr/>
    </dgm:pt>
    <dgm:pt modelId="{7AC602AD-0908-42BB-9312-A75FFD9B3E27}" type="pres">
      <dgm:prSet presAssocID="{A3A3ACF6-3116-4DBF-BBD6-C34D5D595A7C}" presName="compNode" presStyleCnt="0"/>
      <dgm:spPr/>
    </dgm:pt>
    <dgm:pt modelId="{DD27655E-9966-466F-B8AE-2FAC92006199}" type="pres">
      <dgm:prSet presAssocID="{A3A3ACF6-3116-4DBF-BBD6-C34D5D595A7C}" presName="iconBgRect" presStyleLbl="bgShp" presStyleIdx="1" presStyleCnt="4"/>
      <dgm:spPr/>
    </dgm:pt>
    <dgm:pt modelId="{4907E852-E01A-4AE6-B8A4-2BF64F4185FF}" type="pres">
      <dgm:prSet presAssocID="{A3A3ACF6-3116-4DBF-BBD6-C34D5D595A7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ker"/>
        </a:ext>
      </dgm:extLst>
    </dgm:pt>
    <dgm:pt modelId="{9F4A0AB3-A6A3-4DF1-ADEC-8F6E6ADDF27C}" type="pres">
      <dgm:prSet presAssocID="{A3A3ACF6-3116-4DBF-BBD6-C34D5D595A7C}" presName="spaceRect" presStyleCnt="0"/>
      <dgm:spPr/>
    </dgm:pt>
    <dgm:pt modelId="{9D489B24-023F-4410-A384-CAEA1A88E5EC}" type="pres">
      <dgm:prSet presAssocID="{A3A3ACF6-3116-4DBF-BBD6-C34D5D595A7C}" presName="textRect" presStyleLbl="revTx" presStyleIdx="1" presStyleCnt="4">
        <dgm:presLayoutVars>
          <dgm:chMax val="1"/>
          <dgm:chPref val="1"/>
        </dgm:presLayoutVars>
      </dgm:prSet>
      <dgm:spPr/>
    </dgm:pt>
    <dgm:pt modelId="{FA76257C-7F82-46F1-9BE5-0A046C58F7BE}" type="pres">
      <dgm:prSet presAssocID="{C6C43C06-AE68-40D8-A35C-E174719B9024}" presName="sibTrans" presStyleCnt="0"/>
      <dgm:spPr/>
    </dgm:pt>
    <dgm:pt modelId="{097B460B-4784-4644-8BD6-A9D2EB123D6E}" type="pres">
      <dgm:prSet presAssocID="{8FE6FBD6-DCC5-4833-8D0F-9DA4F0EB9C77}" presName="compNode" presStyleCnt="0"/>
      <dgm:spPr/>
    </dgm:pt>
    <dgm:pt modelId="{5385DA96-665B-448F-B6DD-C2A4C44B27A9}" type="pres">
      <dgm:prSet presAssocID="{8FE6FBD6-DCC5-4833-8D0F-9DA4F0EB9C77}" presName="iconBgRect" presStyleLbl="bgShp" presStyleIdx="2" presStyleCnt="4"/>
      <dgm:spPr/>
    </dgm:pt>
    <dgm:pt modelId="{053672F4-0C95-44ED-8D30-4AE115FD1421}" type="pres">
      <dgm:prSet presAssocID="{8FE6FBD6-DCC5-4833-8D0F-9DA4F0EB9C77}" presName="iconRect" presStyleLbl="node1" presStyleIdx="2" presStyleCnt="4"/>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pt>
    <dgm:pt modelId="{6B7E7BC6-4019-46D6-91E4-019732D6DF7B}" type="pres">
      <dgm:prSet presAssocID="{8FE6FBD6-DCC5-4833-8D0F-9DA4F0EB9C77}" presName="spaceRect" presStyleCnt="0"/>
      <dgm:spPr/>
    </dgm:pt>
    <dgm:pt modelId="{F737C9CA-2ABC-407D-BD8E-8FDB9D83F234}" type="pres">
      <dgm:prSet presAssocID="{8FE6FBD6-DCC5-4833-8D0F-9DA4F0EB9C77}" presName="textRect" presStyleLbl="revTx" presStyleIdx="2" presStyleCnt="4">
        <dgm:presLayoutVars>
          <dgm:chMax val="1"/>
          <dgm:chPref val="1"/>
        </dgm:presLayoutVars>
      </dgm:prSet>
      <dgm:spPr/>
    </dgm:pt>
    <dgm:pt modelId="{1E5A39C8-0D3D-4291-A7F6-A0C2F3E7D9EF}" type="pres">
      <dgm:prSet presAssocID="{64F145A3-3ED0-4E61-84CA-29AAD9FE9F50}" presName="sibTrans" presStyleCnt="0"/>
      <dgm:spPr/>
    </dgm:pt>
    <dgm:pt modelId="{329FEB27-F6A7-4350-BEA1-1856D3B85030}" type="pres">
      <dgm:prSet presAssocID="{A7779B2C-9C87-4C71-BB17-EA954CD6D0E7}" presName="compNode" presStyleCnt="0"/>
      <dgm:spPr/>
    </dgm:pt>
    <dgm:pt modelId="{129D5DEB-C467-4B39-A0A4-545E777A1236}" type="pres">
      <dgm:prSet presAssocID="{A7779B2C-9C87-4C71-BB17-EA954CD6D0E7}" presName="iconBgRect" presStyleLbl="bgShp" presStyleIdx="3" presStyleCnt="4"/>
      <dgm:spPr/>
    </dgm:pt>
    <dgm:pt modelId="{B13FE23C-1C1A-4261-9E9A-1F8BC73FB094}" type="pres">
      <dgm:prSet presAssocID="{A7779B2C-9C87-4C71-BB17-EA954CD6D0E7}" presName="iconRect" presStyleLbl="node1" presStyleIdx="3" presStyleCnt="4"/>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pt>
    <dgm:pt modelId="{B17D922B-AC61-41C2-A721-D77EA9F55740}" type="pres">
      <dgm:prSet presAssocID="{A7779B2C-9C87-4C71-BB17-EA954CD6D0E7}" presName="spaceRect" presStyleCnt="0"/>
      <dgm:spPr/>
    </dgm:pt>
    <dgm:pt modelId="{A0AD197D-CFC7-4739-8B92-9268349A8EDB}" type="pres">
      <dgm:prSet presAssocID="{A7779B2C-9C87-4C71-BB17-EA954CD6D0E7}" presName="textRect" presStyleLbl="revTx" presStyleIdx="3" presStyleCnt="4">
        <dgm:presLayoutVars>
          <dgm:chMax val="1"/>
          <dgm:chPref val="1"/>
        </dgm:presLayoutVars>
      </dgm:prSet>
      <dgm:spPr/>
    </dgm:pt>
  </dgm:ptLst>
  <dgm:cxnLst>
    <dgm:cxn modelId="{5E94DB07-E2EB-4D88-A2C8-352D2D160E0A}" type="presOf" srcId="{A7779B2C-9C87-4C71-BB17-EA954CD6D0E7}" destId="{A0AD197D-CFC7-4739-8B92-9268349A8EDB}" srcOrd="0" destOrd="0" presId="urn:microsoft.com/office/officeart/2018/5/layout/IconCircleLabelList"/>
    <dgm:cxn modelId="{22C28043-3E91-45B2-BF89-BF22BC2C2208}" srcId="{87E358C9-D94B-44A2-869C-426786C73BA8}" destId="{87D99BAF-E8D4-4372-933A-D7BAEFEB7508}" srcOrd="0" destOrd="0" parTransId="{ADB77D3A-5191-4C38-962F-CFAD9CE3BC1E}" sibTransId="{E69665F4-DD6A-4C1B-B6DB-D877D1B19684}"/>
    <dgm:cxn modelId="{770A9C44-5B65-4636-BE24-4828E3DA9067}" type="presOf" srcId="{8FE6FBD6-DCC5-4833-8D0F-9DA4F0EB9C77}" destId="{F737C9CA-2ABC-407D-BD8E-8FDB9D83F234}" srcOrd="0" destOrd="0" presId="urn:microsoft.com/office/officeart/2018/5/layout/IconCircleLabelList"/>
    <dgm:cxn modelId="{B2A5D654-5998-4F27-9AF5-37DC4AF25C34}" type="presOf" srcId="{87E358C9-D94B-44A2-869C-426786C73BA8}" destId="{EDC0AF3A-E061-4274-BDDA-9993F5096C4D}" srcOrd="0" destOrd="0" presId="urn:microsoft.com/office/officeart/2018/5/layout/IconCircleLabelList"/>
    <dgm:cxn modelId="{66959C58-B04C-4C71-B170-AB1A261F86C9}" srcId="{87E358C9-D94B-44A2-869C-426786C73BA8}" destId="{8FE6FBD6-DCC5-4833-8D0F-9DA4F0EB9C77}" srcOrd="2" destOrd="0" parTransId="{3C797764-47F4-4C82-8B53-826CB2836F55}" sibTransId="{64F145A3-3ED0-4E61-84CA-29AAD9FE9F50}"/>
    <dgm:cxn modelId="{3C236088-FDD4-4D1F-A45D-52C722F4649D}" type="presOf" srcId="{A3A3ACF6-3116-4DBF-BBD6-C34D5D595A7C}" destId="{9D489B24-023F-4410-A384-CAEA1A88E5EC}" srcOrd="0" destOrd="0" presId="urn:microsoft.com/office/officeart/2018/5/layout/IconCircleLabelList"/>
    <dgm:cxn modelId="{D08C94BD-A68E-4E63-88F9-27532048E428}" srcId="{87E358C9-D94B-44A2-869C-426786C73BA8}" destId="{A3A3ACF6-3116-4DBF-BBD6-C34D5D595A7C}" srcOrd="1" destOrd="0" parTransId="{98A9195E-6EF7-4FBD-89B8-44A65308BBD8}" sibTransId="{C6C43C06-AE68-40D8-A35C-E174719B9024}"/>
    <dgm:cxn modelId="{707C17E7-FB91-443F-A4FB-15E442C5F0C2}" srcId="{87E358C9-D94B-44A2-869C-426786C73BA8}" destId="{A7779B2C-9C87-4C71-BB17-EA954CD6D0E7}" srcOrd="3" destOrd="0" parTransId="{9BC705F3-C400-4172-AB93-6755F152E71F}" sibTransId="{8AFEE0C8-35D0-4CD7-9E14-B402C72AA65B}"/>
    <dgm:cxn modelId="{481EFAE9-3F98-4A4C-97E3-DD28F5DE4F9C}" type="presOf" srcId="{87D99BAF-E8D4-4372-933A-D7BAEFEB7508}" destId="{8CEDAC40-6E8F-43EE-8797-A69CC7A605F8}" srcOrd="0" destOrd="0" presId="urn:microsoft.com/office/officeart/2018/5/layout/IconCircleLabelList"/>
    <dgm:cxn modelId="{865F155C-74CA-436E-9178-AACA4B00AD04}" type="presParOf" srcId="{EDC0AF3A-E061-4274-BDDA-9993F5096C4D}" destId="{4E038FC5-58FD-4623-AF3B-6767AF3E4209}" srcOrd="0" destOrd="0" presId="urn:microsoft.com/office/officeart/2018/5/layout/IconCircleLabelList"/>
    <dgm:cxn modelId="{2A549AEE-3F59-4246-8E0A-D92AC1215166}" type="presParOf" srcId="{4E038FC5-58FD-4623-AF3B-6767AF3E4209}" destId="{335E186A-9E56-4B31-B425-142DE0F7F0B0}" srcOrd="0" destOrd="0" presId="urn:microsoft.com/office/officeart/2018/5/layout/IconCircleLabelList"/>
    <dgm:cxn modelId="{887A5F88-5A5E-46C1-A06D-A151A3FE896E}" type="presParOf" srcId="{4E038FC5-58FD-4623-AF3B-6767AF3E4209}" destId="{B406AE22-3B27-4099-A6CC-10714969936E}" srcOrd="1" destOrd="0" presId="urn:microsoft.com/office/officeart/2018/5/layout/IconCircleLabelList"/>
    <dgm:cxn modelId="{D9D43124-FA68-4EB4-93C5-4F0ACF44B93A}" type="presParOf" srcId="{4E038FC5-58FD-4623-AF3B-6767AF3E4209}" destId="{573A405E-A9CD-4B46-B2B8-24353F7889C9}" srcOrd="2" destOrd="0" presId="urn:microsoft.com/office/officeart/2018/5/layout/IconCircleLabelList"/>
    <dgm:cxn modelId="{76AA110B-0DDE-4462-83FF-8D0A2F8F840E}" type="presParOf" srcId="{4E038FC5-58FD-4623-AF3B-6767AF3E4209}" destId="{8CEDAC40-6E8F-43EE-8797-A69CC7A605F8}" srcOrd="3" destOrd="0" presId="urn:microsoft.com/office/officeart/2018/5/layout/IconCircleLabelList"/>
    <dgm:cxn modelId="{3B54CC0F-ECF6-445A-9C12-1EEA599B6C95}" type="presParOf" srcId="{EDC0AF3A-E061-4274-BDDA-9993F5096C4D}" destId="{C53A6BAC-DDCB-4384-B3C7-1CC7608D8590}" srcOrd="1" destOrd="0" presId="urn:microsoft.com/office/officeart/2018/5/layout/IconCircleLabelList"/>
    <dgm:cxn modelId="{99366D78-EA6B-42AD-BD3E-FE00500E4654}" type="presParOf" srcId="{EDC0AF3A-E061-4274-BDDA-9993F5096C4D}" destId="{7AC602AD-0908-42BB-9312-A75FFD9B3E27}" srcOrd="2" destOrd="0" presId="urn:microsoft.com/office/officeart/2018/5/layout/IconCircleLabelList"/>
    <dgm:cxn modelId="{413472BB-B2AA-490D-8489-95B27AAA172C}" type="presParOf" srcId="{7AC602AD-0908-42BB-9312-A75FFD9B3E27}" destId="{DD27655E-9966-466F-B8AE-2FAC92006199}" srcOrd="0" destOrd="0" presId="urn:microsoft.com/office/officeart/2018/5/layout/IconCircleLabelList"/>
    <dgm:cxn modelId="{3BD39FAC-B70B-494E-AA3E-4CC8C4E7E076}" type="presParOf" srcId="{7AC602AD-0908-42BB-9312-A75FFD9B3E27}" destId="{4907E852-E01A-4AE6-B8A4-2BF64F4185FF}" srcOrd="1" destOrd="0" presId="urn:microsoft.com/office/officeart/2018/5/layout/IconCircleLabelList"/>
    <dgm:cxn modelId="{4CF14400-5273-458A-8609-DB3F4DE6A013}" type="presParOf" srcId="{7AC602AD-0908-42BB-9312-A75FFD9B3E27}" destId="{9F4A0AB3-A6A3-4DF1-ADEC-8F6E6ADDF27C}" srcOrd="2" destOrd="0" presId="urn:microsoft.com/office/officeart/2018/5/layout/IconCircleLabelList"/>
    <dgm:cxn modelId="{D82959F2-2D95-46AC-86A9-8F961C451AEF}" type="presParOf" srcId="{7AC602AD-0908-42BB-9312-A75FFD9B3E27}" destId="{9D489B24-023F-4410-A384-CAEA1A88E5EC}" srcOrd="3" destOrd="0" presId="urn:microsoft.com/office/officeart/2018/5/layout/IconCircleLabelList"/>
    <dgm:cxn modelId="{399ED11F-E49C-408F-880B-01AFC585C404}" type="presParOf" srcId="{EDC0AF3A-E061-4274-BDDA-9993F5096C4D}" destId="{FA76257C-7F82-46F1-9BE5-0A046C58F7BE}" srcOrd="3" destOrd="0" presId="urn:microsoft.com/office/officeart/2018/5/layout/IconCircleLabelList"/>
    <dgm:cxn modelId="{70D6F5D5-EB80-4AEE-AC5A-F9043E7B6836}" type="presParOf" srcId="{EDC0AF3A-E061-4274-BDDA-9993F5096C4D}" destId="{097B460B-4784-4644-8BD6-A9D2EB123D6E}" srcOrd="4" destOrd="0" presId="urn:microsoft.com/office/officeart/2018/5/layout/IconCircleLabelList"/>
    <dgm:cxn modelId="{9B133F18-C7B7-426E-8DD2-26B3F6B496BE}" type="presParOf" srcId="{097B460B-4784-4644-8BD6-A9D2EB123D6E}" destId="{5385DA96-665B-448F-B6DD-C2A4C44B27A9}" srcOrd="0" destOrd="0" presId="urn:microsoft.com/office/officeart/2018/5/layout/IconCircleLabelList"/>
    <dgm:cxn modelId="{CBC46731-7B8E-46DB-96FA-CA82A39E3762}" type="presParOf" srcId="{097B460B-4784-4644-8BD6-A9D2EB123D6E}" destId="{053672F4-0C95-44ED-8D30-4AE115FD1421}" srcOrd="1" destOrd="0" presId="urn:microsoft.com/office/officeart/2018/5/layout/IconCircleLabelList"/>
    <dgm:cxn modelId="{140070D3-1D8E-4A87-A4B2-C9923CF4EEC6}" type="presParOf" srcId="{097B460B-4784-4644-8BD6-A9D2EB123D6E}" destId="{6B7E7BC6-4019-46D6-91E4-019732D6DF7B}" srcOrd="2" destOrd="0" presId="urn:microsoft.com/office/officeart/2018/5/layout/IconCircleLabelList"/>
    <dgm:cxn modelId="{4A22C8F6-5CB7-445D-9196-627465FF3AE4}" type="presParOf" srcId="{097B460B-4784-4644-8BD6-A9D2EB123D6E}" destId="{F737C9CA-2ABC-407D-BD8E-8FDB9D83F234}" srcOrd="3" destOrd="0" presId="urn:microsoft.com/office/officeart/2018/5/layout/IconCircleLabelList"/>
    <dgm:cxn modelId="{46DF1091-65E8-4FEE-BC22-1DCABA710A8C}" type="presParOf" srcId="{EDC0AF3A-E061-4274-BDDA-9993F5096C4D}" destId="{1E5A39C8-0D3D-4291-A7F6-A0C2F3E7D9EF}" srcOrd="5" destOrd="0" presId="urn:microsoft.com/office/officeart/2018/5/layout/IconCircleLabelList"/>
    <dgm:cxn modelId="{85E67BFE-AE3C-4C8F-82BE-30527C7F572F}" type="presParOf" srcId="{EDC0AF3A-E061-4274-BDDA-9993F5096C4D}" destId="{329FEB27-F6A7-4350-BEA1-1856D3B85030}" srcOrd="6" destOrd="0" presId="urn:microsoft.com/office/officeart/2018/5/layout/IconCircleLabelList"/>
    <dgm:cxn modelId="{DDF5F87C-01C9-40AC-A189-9EC8696E0A4E}" type="presParOf" srcId="{329FEB27-F6A7-4350-BEA1-1856D3B85030}" destId="{129D5DEB-C467-4B39-A0A4-545E777A1236}" srcOrd="0" destOrd="0" presId="urn:microsoft.com/office/officeart/2018/5/layout/IconCircleLabelList"/>
    <dgm:cxn modelId="{C5EC93F4-7839-463D-8173-E425156D8477}" type="presParOf" srcId="{329FEB27-F6A7-4350-BEA1-1856D3B85030}" destId="{B13FE23C-1C1A-4261-9E9A-1F8BC73FB094}" srcOrd="1" destOrd="0" presId="urn:microsoft.com/office/officeart/2018/5/layout/IconCircleLabelList"/>
    <dgm:cxn modelId="{4B9C1A0D-56E1-4F7B-8877-43BD3EB7A1F1}" type="presParOf" srcId="{329FEB27-F6A7-4350-BEA1-1856D3B85030}" destId="{B17D922B-AC61-41C2-A721-D77EA9F55740}" srcOrd="2" destOrd="0" presId="urn:microsoft.com/office/officeart/2018/5/layout/IconCircleLabelList"/>
    <dgm:cxn modelId="{31E98C48-E6D0-443F-A407-46D15052981A}" type="presParOf" srcId="{329FEB27-F6A7-4350-BEA1-1856D3B85030}" destId="{A0AD197D-CFC7-4739-8B92-9268349A8ED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7C8BA9-AE97-4237-B9E1-B8602E172D5B}">
      <dsp:nvSpPr>
        <dsp:cNvPr id="0" name=""/>
        <dsp:cNvSpPr/>
      </dsp:nvSpPr>
      <dsp:spPr>
        <a:xfrm>
          <a:off x="0" y="536"/>
          <a:ext cx="5389584" cy="12551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A309A0-1281-4ACB-B2F6-410FE3AD96BA}">
      <dsp:nvSpPr>
        <dsp:cNvPr id="0" name=""/>
        <dsp:cNvSpPr/>
      </dsp:nvSpPr>
      <dsp:spPr>
        <a:xfrm>
          <a:off x="379672" y="282937"/>
          <a:ext cx="690314" cy="6903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4C5CB0-8439-4E0D-A64C-A03C7B12F35E}">
      <dsp:nvSpPr>
        <dsp:cNvPr id="0" name=""/>
        <dsp:cNvSpPr/>
      </dsp:nvSpPr>
      <dsp:spPr>
        <a:xfrm>
          <a:off x="1449660" y="536"/>
          <a:ext cx="3939923" cy="1255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833" tIns="132833" rIns="132833" bIns="132833" numCol="1" spcCol="1270" anchor="ctr" anchorCtr="0">
          <a:noAutofit/>
        </a:bodyPr>
        <a:lstStyle/>
        <a:p>
          <a:pPr marL="0" lvl="0" indent="0" algn="l" defTabSz="711200">
            <a:lnSpc>
              <a:spcPct val="100000"/>
            </a:lnSpc>
            <a:spcBef>
              <a:spcPct val="0"/>
            </a:spcBef>
            <a:spcAft>
              <a:spcPct val="35000"/>
            </a:spcAft>
            <a:buNone/>
          </a:pPr>
          <a:r>
            <a:rPr lang="en-US" sz="1600" kern="1200">
              <a:latin typeface="Calibri"/>
              <a:cs typeface="Calibri"/>
            </a:rPr>
            <a:t>As per the bubble graph, unsafe following distance and lane departure are the highest causes of the incidents. </a:t>
          </a:r>
        </a:p>
      </dsp:txBody>
      <dsp:txXfrm>
        <a:off x="1449660" y="536"/>
        <a:ext cx="3939923" cy="1255116"/>
      </dsp:txXfrm>
    </dsp:sp>
    <dsp:sp modelId="{8CEBB01E-2A36-4BC2-8A21-B9A27636F3F4}">
      <dsp:nvSpPr>
        <dsp:cNvPr id="0" name=""/>
        <dsp:cNvSpPr/>
      </dsp:nvSpPr>
      <dsp:spPr>
        <a:xfrm>
          <a:off x="0" y="1569432"/>
          <a:ext cx="5389584" cy="12551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458219-4192-4E56-B135-A2658B1CB2C1}">
      <dsp:nvSpPr>
        <dsp:cNvPr id="0" name=""/>
        <dsp:cNvSpPr/>
      </dsp:nvSpPr>
      <dsp:spPr>
        <a:xfrm>
          <a:off x="379672" y="1851833"/>
          <a:ext cx="690314" cy="6903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D443B8-98E0-466C-83AA-046C5178FDE3}">
      <dsp:nvSpPr>
        <dsp:cNvPr id="0" name=""/>
        <dsp:cNvSpPr/>
      </dsp:nvSpPr>
      <dsp:spPr>
        <a:xfrm>
          <a:off x="1449660" y="1569432"/>
          <a:ext cx="3939923" cy="1255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833" tIns="132833" rIns="132833" bIns="132833" numCol="1" spcCol="1270" anchor="ctr" anchorCtr="0">
          <a:noAutofit/>
        </a:bodyPr>
        <a:lstStyle/>
        <a:p>
          <a:pPr marL="0" lvl="0" indent="0" algn="l" defTabSz="711200">
            <a:lnSpc>
              <a:spcPct val="100000"/>
            </a:lnSpc>
            <a:spcBef>
              <a:spcPct val="0"/>
            </a:spcBef>
            <a:spcAft>
              <a:spcPct val="35000"/>
            </a:spcAft>
            <a:buNone/>
          </a:pPr>
          <a:r>
            <a:rPr lang="en-US" sz="1600" kern="1200">
              <a:latin typeface="Calibri"/>
              <a:cs typeface="Calibri"/>
            </a:rPr>
            <a:t>Of  all the trucks, A97 and A73 are riskiest trucks with most incidents.</a:t>
          </a:r>
        </a:p>
      </dsp:txBody>
      <dsp:txXfrm>
        <a:off x="1449660" y="1569432"/>
        <a:ext cx="3939923" cy="1255116"/>
      </dsp:txXfrm>
    </dsp:sp>
    <dsp:sp modelId="{7A60827A-60C3-4A03-B8D1-9DDA4B27EB9B}">
      <dsp:nvSpPr>
        <dsp:cNvPr id="0" name=""/>
        <dsp:cNvSpPr/>
      </dsp:nvSpPr>
      <dsp:spPr>
        <a:xfrm>
          <a:off x="0" y="3138328"/>
          <a:ext cx="5389584" cy="12551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25DA92-186C-4A52-9824-607451F56B1D}">
      <dsp:nvSpPr>
        <dsp:cNvPr id="0" name=""/>
        <dsp:cNvSpPr/>
      </dsp:nvSpPr>
      <dsp:spPr>
        <a:xfrm>
          <a:off x="379672" y="3420730"/>
          <a:ext cx="690314" cy="6903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08182F-5F1A-414A-916D-52C344C44D6C}">
      <dsp:nvSpPr>
        <dsp:cNvPr id="0" name=""/>
        <dsp:cNvSpPr/>
      </dsp:nvSpPr>
      <dsp:spPr>
        <a:xfrm>
          <a:off x="1449660" y="3138328"/>
          <a:ext cx="3939923" cy="1255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833" tIns="132833" rIns="132833" bIns="132833" numCol="1" spcCol="1270" anchor="ctr" anchorCtr="0">
          <a:noAutofit/>
        </a:bodyPr>
        <a:lstStyle/>
        <a:p>
          <a:pPr marL="0" lvl="0" indent="0" algn="l" defTabSz="711200">
            <a:lnSpc>
              <a:spcPct val="100000"/>
            </a:lnSpc>
            <a:spcBef>
              <a:spcPct val="0"/>
            </a:spcBef>
            <a:spcAft>
              <a:spcPct val="35000"/>
            </a:spcAft>
            <a:buNone/>
          </a:pPr>
          <a:r>
            <a:rPr lang="en-US" sz="1600" kern="1200">
              <a:latin typeface="Calibri"/>
              <a:cs typeface="Calibri"/>
            </a:rPr>
            <a:t>Also most lane departures are found in A97, A95, and A4. &amp; most unsafe following distance is observed in A73 and A86.</a:t>
          </a:r>
        </a:p>
      </dsp:txBody>
      <dsp:txXfrm>
        <a:off x="1449660" y="3138328"/>
        <a:ext cx="3939923" cy="12551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CD245-6468-408F-96CF-1BE133B254A9}">
      <dsp:nvSpPr>
        <dsp:cNvPr id="0" name=""/>
        <dsp:cNvSpPr/>
      </dsp:nvSpPr>
      <dsp:spPr>
        <a:xfrm>
          <a:off x="0" y="493"/>
          <a:ext cx="4590714" cy="115548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1ACE3D-90B4-4EB3-A0A9-3370C5A7608C}">
      <dsp:nvSpPr>
        <dsp:cNvPr id="0" name=""/>
        <dsp:cNvSpPr/>
      </dsp:nvSpPr>
      <dsp:spPr>
        <a:xfrm>
          <a:off x="349533" y="260477"/>
          <a:ext cx="635515" cy="635515"/>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15B412-B7CF-4811-83D5-FEF6B2E9DB9B}">
      <dsp:nvSpPr>
        <dsp:cNvPr id="0" name=""/>
        <dsp:cNvSpPr/>
      </dsp:nvSpPr>
      <dsp:spPr>
        <a:xfrm>
          <a:off x="1334581" y="493"/>
          <a:ext cx="3256132" cy="1155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288" tIns="122288" rIns="122288" bIns="122288" numCol="1" spcCol="1270" anchor="ctr" anchorCtr="0">
          <a:noAutofit/>
        </a:bodyPr>
        <a:lstStyle/>
        <a:p>
          <a:pPr marL="0" lvl="0" indent="0" algn="l" defTabSz="622300">
            <a:lnSpc>
              <a:spcPct val="100000"/>
            </a:lnSpc>
            <a:spcBef>
              <a:spcPct val="0"/>
            </a:spcBef>
            <a:spcAft>
              <a:spcPct val="35000"/>
            </a:spcAft>
            <a:buNone/>
          </a:pPr>
          <a:r>
            <a:rPr lang="en-US" sz="1400" kern="1200"/>
            <a:t>Ford is the most popular truck brand followed by Caterpillar, Peterbit and others by no. of miles driven.</a:t>
          </a:r>
        </a:p>
      </dsp:txBody>
      <dsp:txXfrm>
        <a:off x="1334581" y="493"/>
        <a:ext cx="3256132" cy="1155481"/>
      </dsp:txXfrm>
    </dsp:sp>
    <dsp:sp modelId="{87684975-CC70-4A37-8F31-45DCB438E3A0}">
      <dsp:nvSpPr>
        <dsp:cNvPr id="0" name=""/>
        <dsp:cNvSpPr/>
      </dsp:nvSpPr>
      <dsp:spPr>
        <a:xfrm>
          <a:off x="0" y="1444846"/>
          <a:ext cx="4590714" cy="115548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825C43-E1F3-4694-9B7D-F7483973A3F7}">
      <dsp:nvSpPr>
        <dsp:cNvPr id="0" name=""/>
        <dsp:cNvSpPr/>
      </dsp:nvSpPr>
      <dsp:spPr>
        <a:xfrm>
          <a:off x="349533" y="1704829"/>
          <a:ext cx="635515" cy="6355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0E2089-099C-4B19-A7A6-7CC4ABEBD10F}">
      <dsp:nvSpPr>
        <dsp:cNvPr id="0" name=""/>
        <dsp:cNvSpPr/>
      </dsp:nvSpPr>
      <dsp:spPr>
        <a:xfrm>
          <a:off x="1334581" y="1444846"/>
          <a:ext cx="3256132" cy="1155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288" tIns="122288" rIns="122288" bIns="122288" numCol="1" spcCol="1270" anchor="ctr" anchorCtr="0">
          <a:noAutofit/>
        </a:bodyPr>
        <a:lstStyle/>
        <a:p>
          <a:pPr marL="0" lvl="0" indent="0" algn="l" defTabSz="622300">
            <a:lnSpc>
              <a:spcPct val="100000"/>
            </a:lnSpc>
            <a:spcBef>
              <a:spcPct val="0"/>
            </a:spcBef>
            <a:spcAft>
              <a:spcPct val="35000"/>
            </a:spcAft>
            <a:buNone/>
          </a:pPr>
          <a:r>
            <a:rPr lang="en-US" sz="1400" b="1" kern="1200">
              <a:latin typeface="Calibri Light" panose="020F0302020204030204"/>
            </a:rPr>
            <a:t>No. of events is directly correlated to the number of miles driven.</a:t>
          </a:r>
          <a:endParaRPr lang="en-US" sz="1400" b="1" kern="1200"/>
        </a:p>
      </dsp:txBody>
      <dsp:txXfrm>
        <a:off x="1334581" y="1444846"/>
        <a:ext cx="3256132" cy="1155481"/>
      </dsp:txXfrm>
    </dsp:sp>
    <dsp:sp modelId="{42A12F54-A810-49C6-9161-D288648DBAF4}">
      <dsp:nvSpPr>
        <dsp:cNvPr id="0" name=""/>
        <dsp:cNvSpPr/>
      </dsp:nvSpPr>
      <dsp:spPr>
        <a:xfrm>
          <a:off x="0" y="2889198"/>
          <a:ext cx="4590714" cy="115548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97236F-5FCC-4F24-8D29-E73C9B84A00A}">
      <dsp:nvSpPr>
        <dsp:cNvPr id="0" name=""/>
        <dsp:cNvSpPr/>
      </dsp:nvSpPr>
      <dsp:spPr>
        <a:xfrm>
          <a:off x="349533" y="3149181"/>
          <a:ext cx="635515" cy="63551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1F77E4-FB0A-47E0-9D84-0683C97F00B7}">
      <dsp:nvSpPr>
        <dsp:cNvPr id="0" name=""/>
        <dsp:cNvSpPr/>
      </dsp:nvSpPr>
      <dsp:spPr>
        <a:xfrm>
          <a:off x="1334581" y="2889198"/>
          <a:ext cx="3256132" cy="1155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288" tIns="122288" rIns="122288" bIns="122288" numCol="1" spcCol="1270" anchor="ctr" anchorCtr="0">
          <a:noAutofit/>
        </a:bodyPr>
        <a:lstStyle/>
        <a:p>
          <a:pPr marL="0" lvl="0" indent="0" algn="l" defTabSz="622300">
            <a:lnSpc>
              <a:spcPct val="100000"/>
            </a:lnSpc>
            <a:spcBef>
              <a:spcPct val="0"/>
            </a:spcBef>
            <a:spcAft>
              <a:spcPct val="35000"/>
            </a:spcAft>
            <a:buNone/>
          </a:pPr>
          <a:r>
            <a:rPr lang="en-US" sz="1400" kern="1200"/>
            <a:t>The safest truck model is Navistar while the riskiest is Oshkosh. All the models are in compliance with the risk scale of below 7.0</a:t>
          </a:r>
        </a:p>
      </dsp:txBody>
      <dsp:txXfrm>
        <a:off x="1334581" y="2889198"/>
        <a:ext cx="3256132" cy="11554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3E21C-D3E6-4254-8CF3-4389044B3060}">
      <dsp:nvSpPr>
        <dsp:cNvPr id="0" name=""/>
        <dsp:cNvSpPr/>
      </dsp:nvSpPr>
      <dsp:spPr>
        <a:xfrm>
          <a:off x="0" y="60079"/>
          <a:ext cx="5977938" cy="1146782"/>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t>Based on the number of events we see that Santa Rosa is the city with most number of Events</a:t>
          </a:r>
          <a:r>
            <a:rPr lang="en-US" sz="1600" kern="1200">
              <a:latin typeface="Calibri Light" panose="020F0302020204030204"/>
            </a:rPr>
            <a:t> which were 53</a:t>
          </a:r>
          <a:r>
            <a:rPr lang="en-US" sz="1600" kern="1200"/>
            <a:t>.</a:t>
          </a:r>
        </a:p>
      </dsp:txBody>
      <dsp:txXfrm>
        <a:off x="55981" y="116060"/>
        <a:ext cx="5865976" cy="1034820"/>
      </dsp:txXfrm>
    </dsp:sp>
    <dsp:sp modelId="{709B2F1D-FA9A-41AA-A7F1-F9CED2B85B46}">
      <dsp:nvSpPr>
        <dsp:cNvPr id="0" name=""/>
        <dsp:cNvSpPr/>
      </dsp:nvSpPr>
      <dsp:spPr>
        <a:xfrm>
          <a:off x="0" y="1252942"/>
          <a:ext cx="5977938" cy="1146782"/>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Contrary to the belief that the number of events will be directly proportional to the Average Risk factor, we observe that the case is different. </a:t>
          </a:r>
        </a:p>
      </dsp:txBody>
      <dsp:txXfrm>
        <a:off x="55981" y="1308923"/>
        <a:ext cx="5865976" cy="1034820"/>
      </dsp:txXfrm>
    </dsp:sp>
    <dsp:sp modelId="{78951CAD-A5D4-4AA8-ACA5-22AF4FFC3CCE}">
      <dsp:nvSpPr>
        <dsp:cNvPr id="0" name=""/>
        <dsp:cNvSpPr/>
      </dsp:nvSpPr>
      <dsp:spPr>
        <a:xfrm>
          <a:off x="0" y="2445804"/>
          <a:ext cx="5977938" cy="1146782"/>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Santa Rosa, despite having most number of events, does not show the same pattern in the Average Risk factor meanwhile, on the other hand, Modesto, having the least number of events shows the highest Average Risk Factor.</a:t>
          </a:r>
        </a:p>
      </dsp:txBody>
      <dsp:txXfrm>
        <a:off x="55981" y="2501785"/>
        <a:ext cx="5865976" cy="10348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02BE00-E18F-4A07-B74C-980CDFDAF640}">
      <dsp:nvSpPr>
        <dsp:cNvPr id="0" name=""/>
        <dsp:cNvSpPr/>
      </dsp:nvSpPr>
      <dsp:spPr>
        <a:xfrm>
          <a:off x="3786" y="1186847"/>
          <a:ext cx="1902078" cy="128076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DD544B-A9EF-44AF-8E22-22D4A51926CD}">
      <dsp:nvSpPr>
        <dsp:cNvPr id="0" name=""/>
        <dsp:cNvSpPr/>
      </dsp:nvSpPr>
      <dsp:spPr>
        <a:xfrm>
          <a:off x="209062" y="1381859"/>
          <a:ext cx="1902078" cy="128076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This visual representation would help us analyze the drivers with the highest risk factors and to help avoid accidents</a:t>
          </a:r>
        </a:p>
      </dsp:txBody>
      <dsp:txXfrm>
        <a:off x="246574" y="1419371"/>
        <a:ext cx="1827054" cy="1205742"/>
      </dsp:txXfrm>
    </dsp:sp>
    <dsp:sp modelId="{2C229592-04CC-4765-8D8A-72BE3886E43E}">
      <dsp:nvSpPr>
        <dsp:cNvPr id="0" name=""/>
        <dsp:cNvSpPr/>
      </dsp:nvSpPr>
      <dsp:spPr>
        <a:xfrm>
          <a:off x="2342762" y="1207917"/>
          <a:ext cx="1847485" cy="11731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679E00-76A5-4E14-A803-6187EBB25711}">
      <dsp:nvSpPr>
        <dsp:cNvPr id="0" name=""/>
        <dsp:cNvSpPr/>
      </dsp:nvSpPr>
      <dsp:spPr>
        <a:xfrm>
          <a:off x="2548038" y="1402929"/>
          <a:ext cx="1847485" cy="11731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Driver with the id A97 has the highest risk-factor of 20.35</a:t>
          </a:r>
        </a:p>
      </dsp:txBody>
      <dsp:txXfrm>
        <a:off x="2582398" y="1437289"/>
        <a:ext cx="1778765" cy="1104433"/>
      </dsp:txXfrm>
    </dsp:sp>
    <dsp:sp modelId="{DEC07335-8430-4397-8BFD-71EB6B59F5BD}">
      <dsp:nvSpPr>
        <dsp:cNvPr id="0" name=""/>
        <dsp:cNvSpPr/>
      </dsp:nvSpPr>
      <dsp:spPr>
        <a:xfrm>
          <a:off x="4574454" y="1186847"/>
          <a:ext cx="1847485" cy="11731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E7B837-34C4-45C2-8A77-243D55BF9538}">
      <dsp:nvSpPr>
        <dsp:cNvPr id="0" name=""/>
        <dsp:cNvSpPr/>
      </dsp:nvSpPr>
      <dsp:spPr>
        <a:xfrm>
          <a:off x="4779730" y="1381859"/>
          <a:ext cx="1847485" cy="11731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After driver ID A97, the following drivers are crossing the 7.0 threshold: A73, A50, A5, A92, and A35.</a:t>
          </a:r>
        </a:p>
      </dsp:txBody>
      <dsp:txXfrm>
        <a:off x="4814090" y="1416219"/>
        <a:ext cx="1778765" cy="11044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5E186A-9E56-4B31-B425-142DE0F7F0B0}">
      <dsp:nvSpPr>
        <dsp:cNvPr id="0" name=""/>
        <dsp:cNvSpPr/>
      </dsp:nvSpPr>
      <dsp:spPr>
        <a:xfrm>
          <a:off x="522782" y="316061"/>
          <a:ext cx="1441870" cy="14418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6AE22-3B27-4099-A6CC-10714969936E}">
      <dsp:nvSpPr>
        <dsp:cNvPr id="0" name=""/>
        <dsp:cNvSpPr/>
      </dsp:nvSpPr>
      <dsp:spPr>
        <a:xfrm>
          <a:off x="830066" y="623345"/>
          <a:ext cx="827302" cy="8273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EDAC40-6E8F-43EE-8797-A69CC7A605F8}">
      <dsp:nvSpPr>
        <dsp:cNvPr id="0" name=""/>
        <dsp:cNvSpPr/>
      </dsp:nvSpPr>
      <dsp:spPr>
        <a:xfrm>
          <a:off x="61857" y="2207039"/>
          <a:ext cx="2363722" cy="17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cap="none"/>
            <a:t>Based On The Offenses Committed By Drivers, ANT Should Develop Comprehensive Trainings For Drivers. For Instance, Driver A97 Should Be  Trained To Minimize Lane Departure And Overspeed Events</a:t>
          </a:r>
        </a:p>
      </dsp:txBody>
      <dsp:txXfrm>
        <a:off x="61857" y="2207039"/>
        <a:ext cx="2363722" cy="1755000"/>
      </dsp:txXfrm>
    </dsp:sp>
    <dsp:sp modelId="{DD27655E-9966-466F-B8AE-2FAC92006199}">
      <dsp:nvSpPr>
        <dsp:cNvPr id="0" name=""/>
        <dsp:cNvSpPr/>
      </dsp:nvSpPr>
      <dsp:spPr>
        <a:xfrm>
          <a:off x="3300156" y="316061"/>
          <a:ext cx="1441870" cy="14418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07E852-E01A-4AE6-B8A4-2BF64F4185FF}">
      <dsp:nvSpPr>
        <dsp:cNvPr id="0" name=""/>
        <dsp:cNvSpPr/>
      </dsp:nvSpPr>
      <dsp:spPr>
        <a:xfrm>
          <a:off x="3607440" y="623345"/>
          <a:ext cx="827302" cy="8273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489B24-023F-4410-A384-CAEA1A88E5EC}">
      <dsp:nvSpPr>
        <dsp:cNvPr id="0" name=""/>
        <dsp:cNvSpPr/>
      </dsp:nvSpPr>
      <dsp:spPr>
        <a:xfrm>
          <a:off x="2839230" y="2207039"/>
          <a:ext cx="2363722" cy="17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cap="none">
              <a:solidFill>
                <a:srgbClr val="000000">
                  <a:hueOff val="0"/>
                  <a:satOff val="0"/>
                  <a:lumOff val="0"/>
                  <a:alphaOff val="0"/>
                </a:srgbClr>
              </a:solidFill>
              <a:latin typeface="Calibri" panose="020F0502020204030204"/>
              <a:ea typeface="+mn-ea"/>
              <a:cs typeface="+mn-cs"/>
            </a:rPr>
            <a:t>It would be beneficial for ANT to monitor and record the geographic locations where a higher rate of violations occurred, so that drivers at these locations could receive special training</a:t>
          </a:r>
        </a:p>
      </dsp:txBody>
      <dsp:txXfrm>
        <a:off x="2839230" y="2207039"/>
        <a:ext cx="2363722" cy="1755000"/>
      </dsp:txXfrm>
    </dsp:sp>
    <dsp:sp modelId="{5385DA96-665B-448F-B6DD-C2A4C44B27A9}">
      <dsp:nvSpPr>
        <dsp:cNvPr id="0" name=""/>
        <dsp:cNvSpPr/>
      </dsp:nvSpPr>
      <dsp:spPr>
        <a:xfrm>
          <a:off x="6077530" y="316061"/>
          <a:ext cx="1441870" cy="14418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3672F4-0C95-44ED-8D30-4AE115FD1421}">
      <dsp:nvSpPr>
        <dsp:cNvPr id="0" name=""/>
        <dsp:cNvSpPr/>
      </dsp:nvSpPr>
      <dsp:spPr>
        <a:xfrm>
          <a:off x="6384814" y="623345"/>
          <a:ext cx="827302" cy="827302"/>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37C9CA-2ABC-407D-BD8E-8FDB9D83F234}">
      <dsp:nvSpPr>
        <dsp:cNvPr id="0" name=""/>
        <dsp:cNvSpPr/>
      </dsp:nvSpPr>
      <dsp:spPr>
        <a:xfrm>
          <a:off x="5616604" y="2207039"/>
          <a:ext cx="2363722" cy="17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b="1" kern="1200" cap="none" dirty="0">
              <a:latin typeface="Calibri" panose="020F0502020204030204"/>
              <a:ea typeface="+mn-ea"/>
              <a:cs typeface="+mn-cs"/>
            </a:rPr>
            <a:t>Check that the regular maintenance is done on the trucks in a timely manner. (Including Oil changes, mechanical changes etc.). The truck company having more reliability issues should be given special attention to avoid future mishaps. </a:t>
          </a:r>
        </a:p>
      </dsp:txBody>
      <dsp:txXfrm>
        <a:off x="5616604" y="2207039"/>
        <a:ext cx="2363722" cy="1755000"/>
      </dsp:txXfrm>
    </dsp:sp>
    <dsp:sp modelId="{129D5DEB-C467-4B39-A0A4-545E777A1236}">
      <dsp:nvSpPr>
        <dsp:cNvPr id="0" name=""/>
        <dsp:cNvSpPr/>
      </dsp:nvSpPr>
      <dsp:spPr>
        <a:xfrm>
          <a:off x="8854904" y="316061"/>
          <a:ext cx="1441870" cy="14418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3FE23C-1C1A-4261-9E9A-1F8BC73FB094}">
      <dsp:nvSpPr>
        <dsp:cNvPr id="0" name=""/>
        <dsp:cNvSpPr/>
      </dsp:nvSpPr>
      <dsp:spPr>
        <a:xfrm>
          <a:off x="9162188" y="623345"/>
          <a:ext cx="827302" cy="827302"/>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AD197D-CFC7-4739-8B92-9268349A8EDB}">
      <dsp:nvSpPr>
        <dsp:cNvPr id="0" name=""/>
        <dsp:cNvSpPr/>
      </dsp:nvSpPr>
      <dsp:spPr>
        <a:xfrm>
          <a:off x="8393978" y="2207039"/>
          <a:ext cx="2363722" cy="17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b="1" kern="1200" cap="none" dirty="0">
              <a:solidFill>
                <a:srgbClr val="000000">
                  <a:hueOff val="0"/>
                  <a:satOff val="0"/>
                  <a:lumOff val="0"/>
                  <a:alphaOff val="0"/>
                </a:srgbClr>
              </a:solidFill>
              <a:latin typeface="Calibri" panose="020F0502020204030204"/>
              <a:ea typeface="+mn-ea"/>
              <a:cs typeface="+mn-cs"/>
            </a:rPr>
            <a:t>Implement Day light running Headlights. Benefits are 2% fewer daytime crashes resulting in property damage. 8% fewer crashes involving injuries. No fatal crashes on this stretch from 2014-2017.</a:t>
          </a:r>
        </a:p>
      </dsp:txBody>
      <dsp:txXfrm>
        <a:off x="8393978" y="2207039"/>
        <a:ext cx="2363722" cy="1755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2E6109-6647-49F9-A4E8-293A6683C486}" type="datetimeFigureOut">
              <a:rPr lang="en-IN" smtClean="0"/>
              <a:t>07/02/23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4555EE-D32F-4F1B-861B-F2DCE5DBD39D}" type="slidenum">
              <a:rPr lang="en-IN" smtClean="0"/>
              <a:t>‹#›</a:t>
            </a:fld>
            <a:endParaRPr lang="en-IN"/>
          </a:p>
        </p:txBody>
      </p:sp>
    </p:spTree>
    <p:extLst>
      <p:ext uri="{BB962C8B-B14F-4D97-AF65-F5344CB8AC3E}">
        <p14:creationId xmlns:p14="http://schemas.microsoft.com/office/powerpoint/2010/main" val="176585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9ce1d0752e_5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9ce1d0752e_5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9ce1d0752e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9ce1d0752e_5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9ce1d0752e_5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9ce1d0752e_5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9ce1d0752e_5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9ce1d0752e_5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lnSpc>
                <a:spcPct val="115000"/>
              </a:lnSpc>
              <a:spcBef>
                <a:spcPts val="0"/>
              </a:spcBef>
              <a:spcAft>
                <a:spcPts val="0"/>
              </a:spcAft>
              <a:buClr>
                <a:srgbClr val="424242"/>
              </a:buClr>
              <a:buSzPts val="1300"/>
              <a:buFont typeface="Nunito"/>
              <a:buNone/>
            </a:pP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9ce1d0752e_5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9ce1d0752e_5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lnSpc>
                <a:spcPct val="115000"/>
              </a:lnSpc>
              <a:spcBef>
                <a:spcPts val="0"/>
              </a:spcBef>
              <a:spcAft>
                <a:spcPts val="0"/>
              </a:spcAft>
              <a:buClr>
                <a:srgbClr val="424242"/>
              </a:buClr>
              <a:buSzPts val="1300"/>
              <a:buFont typeface="Nunito"/>
              <a:buNone/>
            </a:pPr>
            <a:endParaRPr/>
          </a:p>
        </p:txBody>
      </p:sp>
    </p:spTree>
    <p:extLst>
      <p:ext uri="{BB962C8B-B14F-4D97-AF65-F5344CB8AC3E}">
        <p14:creationId xmlns:p14="http://schemas.microsoft.com/office/powerpoint/2010/main" val="3329387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9ce1d0752e_5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9ce1d0752e_5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lnSpc>
                <a:spcPct val="115000"/>
              </a:lnSpc>
              <a:spcBef>
                <a:spcPts val="0"/>
              </a:spcBef>
              <a:spcAft>
                <a:spcPts val="0"/>
              </a:spcAft>
              <a:buClr>
                <a:srgbClr val="424242"/>
              </a:buClr>
              <a:buSzPts val="1300"/>
              <a:buFont typeface="Nunito"/>
              <a:buNone/>
            </a:pPr>
            <a:endParaRPr/>
          </a:p>
        </p:txBody>
      </p:sp>
    </p:spTree>
    <p:extLst>
      <p:ext uri="{BB962C8B-B14F-4D97-AF65-F5344CB8AC3E}">
        <p14:creationId xmlns:p14="http://schemas.microsoft.com/office/powerpoint/2010/main" val="2524859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FB4555EE-D32F-4F1B-861B-F2DCE5DBD39D}" type="slidenum">
              <a:rPr lang="en-IN" smtClean="0"/>
              <a:t>13</a:t>
            </a:fld>
            <a:endParaRPr lang="en-IN"/>
          </a:p>
        </p:txBody>
      </p:sp>
    </p:spTree>
    <p:extLst>
      <p:ext uri="{BB962C8B-B14F-4D97-AF65-F5344CB8AC3E}">
        <p14:creationId xmlns:p14="http://schemas.microsoft.com/office/powerpoint/2010/main" val="626757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4BDF68E2-58F2-4D09-BE8B-E3BD06533059}" type="datetimeFigureOut">
              <a:rPr lang="en-US" smtClean="0"/>
              <a:t>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232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2D6473-DF6D-4702-B328-E0DD40540A4E}" type="datetimeFigureOut">
              <a:rPr lang="en-US" smtClean="0"/>
              <a:t>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016174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F7E3A-B166-407D-9866-32884E7D5B37}" type="datetimeFigureOut">
              <a:rPr lang="en-US" smtClean="0"/>
              <a:t>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644401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4"/>
        <p:cNvGrpSpPr/>
        <p:nvPr/>
      </p:nvGrpSpPr>
      <p:grpSpPr>
        <a:xfrm>
          <a:off x="0" y="0"/>
          <a:ext cx="0" cy="0"/>
          <a:chOff x="0" y="0"/>
          <a:chExt cx="0" cy="0"/>
        </a:xfrm>
      </p:grpSpPr>
      <p:sp>
        <p:nvSpPr>
          <p:cNvPr id="88" name="Google Shape;88;p4"/>
          <p:cNvSpPr txBox="1">
            <a:spLocks noGrp="1"/>
          </p:cNvSpPr>
          <p:nvPr>
            <p:ph type="title"/>
          </p:nvPr>
        </p:nvSpPr>
        <p:spPr>
          <a:xfrm>
            <a:off x="1738400" y="798100"/>
            <a:ext cx="9374000" cy="1332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738400" y="2653400"/>
            <a:ext cx="9374000" cy="33888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4785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Header">
    <p:bg>
      <p:bgPr>
        <a:gradFill>
          <a:gsLst>
            <a:gs pos="0">
              <a:schemeClr val="accent4">
                <a:lumMod val="63000"/>
                <a:lumOff val="37000"/>
              </a:schemeClr>
            </a:gs>
            <a:gs pos="76000">
              <a:schemeClr val="accent1"/>
            </a:gs>
          </a:gsLst>
          <a:path path="circle">
            <a:fillToRect l="100000" t="100000"/>
          </a:path>
        </a:gra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A1FD6F9-D212-2E42-B64E-F33E6A95F59D}"/>
              </a:ext>
            </a:extLst>
          </p:cNvPr>
          <p:cNvSpPr>
            <a:spLocks noGrp="1"/>
          </p:cNvSpPr>
          <p:nvPr>
            <p:ph type="pic" sz="quarter" idx="15"/>
          </p:nvPr>
        </p:nvSpPr>
        <p:spPr>
          <a:xfrm>
            <a:off x="0" y="0"/>
            <a:ext cx="12192000" cy="6858000"/>
          </a:xfrm>
        </p:spPr>
        <p:txBody>
          <a:bodyPr/>
          <a:lstStyle/>
          <a:p>
            <a:endParaRPr lang="en-US"/>
          </a:p>
        </p:txBody>
      </p:sp>
      <p:sp>
        <p:nvSpPr>
          <p:cNvPr id="2" name="Title 1"/>
          <p:cNvSpPr>
            <a:spLocks noGrp="1"/>
          </p:cNvSpPr>
          <p:nvPr>
            <p:ph type="title"/>
          </p:nvPr>
        </p:nvSpPr>
        <p:spPr>
          <a:xfrm>
            <a:off x="899673" y="1905001"/>
            <a:ext cx="10375675" cy="2225262"/>
          </a:xfrm>
        </p:spPr>
        <p:txBody>
          <a:bodyPr anchor="ctr"/>
          <a:lstStyle>
            <a:lvl1pPr>
              <a:defRPr sz="5500">
                <a:solidFill>
                  <a:schemeClr val="bg1"/>
                </a:solidFill>
              </a:defRPr>
            </a:lvl1pPr>
          </a:lstStyle>
          <a:p>
            <a:r>
              <a:rPr lang="en-US"/>
              <a:t>Click to edit Master title style</a:t>
            </a:r>
          </a:p>
        </p:txBody>
      </p:sp>
      <p:sp>
        <p:nvSpPr>
          <p:cNvPr id="10" name="Text Placeholder 9"/>
          <p:cNvSpPr>
            <a:spLocks noGrp="1"/>
          </p:cNvSpPr>
          <p:nvPr>
            <p:ph type="body" sz="quarter" idx="14" hasCustomPrompt="1"/>
          </p:nvPr>
        </p:nvSpPr>
        <p:spPr>
          <a:xfrm>
            <a:off x="899605" y="4620890"/>
            <a:ext cx="10377927" cy="1415772"/>
          </a:xfrm>
        </p:spPr>
        <p:txBody>
          <a:bodyPr>
            <a:noAutofit/>
          </a:bodyPr>
          <a:lstStyle>
            <a:lvl1pPr marL="0" indent="0">
              <a:lnSpc>
                <a:spcPct val="95000"/>
              </a:lnSpc>
              <a:spcAft>
                <a:spcPts val="0"/>
              </a:spcAft>
              <a:buFont typeface="Arial" panose="020B0604020202020204" pitchFamily="34" charset="0"/>
              <a:buChar char="​"/>
              <a:defRPr sz="2200" b="0" i="0">
                <a:solidFill>
                  <a:schemeClr val="bg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bg1"/>
                </a:solidFill>
              </a:defRPr>
            </a:lvl2pPr>
            <a:lvl3pPr marL="0" indent="0">
              <a:lnSpc>
                <a:spcPct val="95000"/>
              </a:lnSpc>
              <a:spcBef>
                <a:spcPts val="0"/>
              </a:spcBef>
              <a:spcAft>
                <a:spcPts val="200"/>
              </a:spcAft>
              <a:buFont typeface="Arial" panose="020B0604020202020204" pitchFamily="34" charset="0"/>
              <a:buChar char="​"/>
              <a:defRPr sz="1500">
                <a:solidFill>
                  <a:schemeClr val="bg1"/>
                </a:solidFill>
              </a:defRPr>
            </a:lvl3pPr>
            <a:lvl4pPr marL="0" indent="0">
              <a:lnSpc>
                <a:spcPct val="95000"/>
              </a:lnSpc>
              <a:spcBef>
                <a:spcPts val="0"/>
              </a:spcBef>
              <a:spcAft>
                <a:spcPts val="200"/>
              </a:spcAft>
              <a:buFont typeface="Arial" panose="020B0604020202020204" pitchFamily="34" charset="0"/>
              <a:buChar char="​"/>
              <a:defRPr sz="1500">
                <a:solidFill>
                  <a:schemeClr val="bg1"/>
                </a:solidFill>
              </a:defRPr>
            </a:lvl4pPr>
            <a:lvl5pPr marL="0" indent="0">
              <a:lnSpc>
                <a:spcPct val="95000"/>
              </a:lnSpc>
              <a:spcBef>
                <a:spcPts val="0"/>
              </a:spcBef>
              <a:spcAft>
                <a:spcPts val="200"/>
              </a:spcAft>
              <a:buFont typeface="Arial" panose="020B0604020202020204" pitchFamily="34" charset="0"/>
              <a:buChar char="​"/>
              <a:defRPr sz="15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p:cNvGrpSpPr/>
          <p:nvPr userDrawn="1"/>
        </p:nvGrpSpPr>
        <p:grpSpPr>
          <a:xfrm>
            <a:off x="904048" y="1732950"/>
            <a:ext cx="10373553" cy="2672550"/>
            <a:chOff x="914400" y="1732950"/>
            <a:chExt cx="7316788" cy="2672550"/>
          </a:xfrm>
        </p:grpSpPr>
        <p:cxnSp>
          <p:nvCxnSpPr>
            <p:cNvPr id="11" name="Straight Connector 10"/>
            <p:cNvCxnSpPr/>
            <p:nvPr userDrawn="1"/>
          </p:nvCxnSpPr>
          <p:spPr>
            <a:xfrm>
              <a:off x="914400" y="1732950"/>
              <a:ext cx="7315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29504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8FC5F6-F338-4AE4-BB23-26385BCFC423}" type="datetimeFigureOut">
              <a:rPr lang="en-US" smtClean="0"/>
              <a:t>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a:p>
        </p:txBody>
      </p:sp>
    </p:spTree>
    <p:extLst>
      <p:ext uri="{BB962C8B-B14F-4D97-AF65-F5344CB8AC3E}">
        <p14:creationId xmlns:p14="http://schemas.microsoft.com/office/powerpoint/2010/main" val="3044389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845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AB4D41-86C1-4908-B66A-0B50CEB3BF29}" type="datetimeFigureOut">
              <a:rPr lang="en-US" smtClean="0"/>
              <a:t>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107674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426E2C-56C1-4E0D-A793-0088A7FDD37E}" type="datetimeFigureOut">
              <a:rPr lang="en-US" smtClean="0"/>
              <a:t>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191837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C39B41-D8B5-4052-B551-9B5525EAA8B6}" type="datetimeFigureOut">
              <a:rPr lang="en-US" smtClean="0"/>
              <a:t>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53457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2/7/23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482485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2/7/23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323805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93248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2/7/23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158451"/>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790" r:id="rId13"/>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4.png"/><Relationship Id="rId7" Type="http://schemas.openxmlformats.org/officeDocument/2006/relationships/diagramColors" Target="../diagrams/colors4.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3.png"/><Relationship Id="rId7" Type="http://schemas.openxmlformats.org/officeDocument/2006/relationships/diagramQuickStyle" Target="../diagrams/quickStyle2.xml"/><Relationship Id="rId12"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Layout" Target="../diagrams/layout2.xml"/><Relationship Id="rId11" Type="http://schemas.openxmlformats.org/officeDocument/2006/relationships/image" Target="../media/image30.svg"/><Relationship Id="rId5" Type="http://schemas.openxmlformats.org/officeDocument/2006/relationships/diagramData" Target="../diagrams/data2.xml"/><Relationship Id="rId10" Type="http://schemas.openxmlformats.org/officeDocument/2006/relationships/image" Target="../media/image29.png"/><Relationship Id="rId4" Type="http://schemas.openxmlformats.org/officeDocument/2006/relationships/image" Target="../media/image24.png"/><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2.png"/><Relationship Id="rId7" Type="http://schemas.openxmlformats.org/officeDocument/2006/relationships/diagramQuickStyle" Target="../diagrams/quickStyle3.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3.png"/><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47E4C242-8D97-A832-EAFE-EBF6986D8BE4}"/>
              </a:ext>
            </a:extLst>
          </p:cNvPr>
          <p:cNvSpPr txBox="1">
            <a:spLocks/>
          </p:cNvSpPr>
          <p:nvPr/>
        </p:nvSpPr>
        <p:spPr>
          <a:xfrm>
            <a:off x="885908" y="320165"/>
            <a:ext cx="10421032" cy="855478"/>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a:t>ANT Truck Business Analysis</a:t>
            </a:r>
          </a:p>
        </p:txBody>
      </p:sp>
      <p:sp>
        <p:nvSpPr>
          <p:cNvPr id="7" name="Text Placeholder 8">
            <a:extLst>
              <a:ext uri="{FF2B5EF4-FFF2-40B4-BE49-F238E27FC236}">
                <a16:creationId xmlns:a16="http://schemas.microsoft.com/office/drawing/2014/main" id="{576F6666-6BFB-8270-A844-30E23E0BF096}"/>
              </a:ext>
            </a:extLst>
          </p:cNvPr>
          <p:cNvSpPr txBox="1">
            <a:spLocks/>
          </p:cNvSpPr>
          <p:nvPr/>
        </p:nvSpPr>
        <p:spPr>
          <a:xfrm>
            <a:off x="942254" y="1979662"/>
            <a:ext cx="10377927" cy="4256333"/>
          </a:xfrm>
          <a:prstGeom prst="rect">
            <a:avLst/>
          </a:prstGeom>
        </p:spPr>
        <p:txBody>
          <a:bodyPr vert="horz" lIns="0" tIns="0" rIns="0" bIns="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2800" dirty="0">
                <a:latin typeface="Franklin Gothic Demi Cond"/>
              </a:rPr>
              <a:t>MIS 6346, Fall 2022</a:t>
            </a:r>
            <a:endParaRPr lang="en-US" dirty="0"/>
          </a:p>
          <a:p>
            <a:pPr marL="0" indent="0">
              <a:buNone/>
            </a:pPr>
            <a:r>
              <a:rPr lang="en-US" sz="2800" dirty="0">
                <a:latin typeface="Franklin Gothic Demi Cond"/>
              </a:rPr>
              <a:t>Group 7</a:t>
            </a:r>
          </a:p>
          <a:p>
            <a:pPr marL="0" indent="0">
              <a:buNone/>
            </a:pPr>
            <a:r>
              <a:rPr lang="en-US" sz="2400" u="sng" dirty="0">
                <a:latin typeface="Franklin Gothic Demi Cond"/>
              </a:rPr>
              <a:t>Group Members</a:t>
            </a:r>
          </a:p>
          <a:p>
            <a:pPr marL="0" indent="0">
              <a:buNone/>
            </a:pPr>
            <a:r>
              <a:rPr lang="en-US" dirty="0"/>
              <a:t>Darsh Pancholi</a:t>
            </a:r>
            <a:endParaRPr lang="en-US" dirty="0">
              <a:cs typeface="Calibri" panose="020F0502020204030204"/>
            </a:endParaRPr>
          </a:p>
          <a:p>
            <a:pPr marL="0" indent="0">
              <a:buNone/>
            </a:pPr>
            <a:r>
              <a:rPr lang="en-US" dirty="0"/>
              <a:t>Saranya </a:t>
            </a:r>
            <a:r>
              <a:rPr lang="en-US" dirty="0" err="1"/>
              <a:t>Viveka</a:t>
            </a:r>
            <a:r>
              <a:rPr lang="en-US" dirty="0"/>
              <a:t> Moorthy</a:t>
            </a:r>
            <a:endParaRPr lang="en-US" dirty="0">
              <a:cs typeface="Calibri" panose="020F0502020204030204"/>
            </a:endParaRPr>
          </a:p>
          <a:p>
            <a:pPr marL="0" indent="0">
              <a:buNone/>
            </a:pPr>
            <a:r>
              <a:rPr lang="en-US" dirty="0"/>
              <a:t>Sai Srinivas Penumaka</a:t>
            </a:r>
            <a:endParaRPr lang="en-US" dirty="0">
              <a:cs typeface="Calibri" panose="020F0502020204030204"/>
            </a:endParaRPr>
          </a:p>
          <a:p>
            <a:br>
              <a:rPr lang="en-US" dirty="0"/>
            </a:br>
            <a:endParaRPr lang="en-US" dirty="0"/>
          </a:p>
        </p:txBody>
      </p:sp>
      <p:pic>
        <p:nvPicPr>
          <p:cNvPr id="9" name="Picture 8" descr="Logo&#10;&#10;Description automatically generated">
            <a:extLst>
              <a:ext uri="{FF2B5EF4-FFF2-40B4-BE49-F238E27FC236}">
                <a16:creationId xmlns:a16="http://schemas.microsoft.com/office/drawing/2014/main" id="{538921C5-FFA3-D120-14F5-09281C1C9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3309" y="6134224"/>
            <a:ext cx="5500718" cy="956647"/>
          </a:xfrm>
          <a:prstGeom prst="rect">
            <a:avLst/>
          </a:prstGeom>
        </p:spPr>
      </p:pic>
      <p:sp>
        <p:nvSpPr>
          <p:cNvPr id="10" name="TextBox 9">
            <a:extLst>
              <a:ext uri="{FF2B5EF4-FFF2-40B4-BE49-F238E27FC236}">
                <a16:creationId xmlns:a16="http://schemas.microsoft.com/office/drawing/2014/main" id="{9D04313E-32BD-6F4E-92F7-670DD6E5E2CA}"/>
              </a:ext>
            </a:extLst>
          </p:cNvPr>
          <p:cNvSpPr txBox="1"/>
          <p:nvPr/>
        </p:nvSpPr>
        <p:spPr>
          <a:xfrm>
            <a:off x="340310" y="6428913"/>
            <a:ext cx="1775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cs typeface="Calibri"/>
              </a:rPr>
              <a:t>Group 7</a:t>
            </a:r>
            <a:endParaRPr lang="en-US" b="1">
              <a:solidFill>
                <a:schemeClr val="bg1"/>
              </a:solidFill>
              <a:latin typeface="Calibri"/>
            </a:endParaRPr>
          </a:p>
        </p:txBody>
      </p:sp>
      <p:pic>
        <p:nvPicPr>
          <p:cNvPr id="2" name="Picture 2" descr="A picture containing text, sky, outdoor, grass&#10;&#10;Description automatically generated">
            <a:extLst>
              <a:ext uri="{FF2B5EF4-FFF2-40B4-BE49-F238E27FC236}">
                <a16:creationId xmlns:a16="http://schemas.microsoft.com/office/drawing/2014/main" id="{7468E156-330C-89A8-16E9-DA6F8843DF8D}"/>
              </a:ext>
            </a:extLst>
          </p:cNvPr>
          <p:cNvPicPr>
            <a:picLocks noChangeAspect="1"/>
          </p:cNvPicPr>
          <p:nvPr/>
        </p:nvPicPr>
        <p:blipFill>
          <a:blip r:embed="rId3"/>
          <a:stretch>
            <a:fillRect/>
          </a:stretch>
        </p:blipFill>
        <p:spPr>
          <a:xfrm>
            <a:off x="4603820" y="2143118"/>
            <a:ext cx="6858001" cy="3839480"/>
          </a:xfrm>
          <a:prstGeom prst="rect">
            <a:avLst/>
          </a:prstGeom>
        </p:spPr>
      </p:pic>
    </p:spTree>
    <p:extLst>
      <p:ext uri="{BB962C8B-B14F-4D97-AF65-F5344CB8AC3E}">
        <p14:creationId xmlns:p14="http://schemas.microsoft.com/office/powerpoint/2010/main" val="2859719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8"/>
        <p:cNvGrpSpPr/>
        <p:nvPr/>
      </p:nvGrpSpPr>
      <p:grpSpPr>
        <a:xfrm>
          <a:off x="0" y="0"/>
          <a:ext cx="0" cy="0"/>
          <a:chOff x="0" y="0"/>
          <a:chExt cx="0" cy="0"/>
        </a:xfrm>
      </p:grpSpPr>
      <p:pic>
        <p:nvPicPr>
          <p:cNvPr id="331" name="Google Shape;331;p20"/>
          <p:cNvPicPr preferRelativeResize="0"/>
          <p:nvPr/>
        </p:nvPicPr>
        <p:blipFill>
          <a:blip r:embed="rId3"/>
          <a:stretch>
            <a:fillRect/>
          </a:stretch>
        </p:blipFill>
        <p:spPr>
          <a:xfrm>
            <a:off x="285998" y="2025502"/>
            <a:ext cx="5088759" cy="3767793"/>
          </a:xfrm>
          <a:prstGeom prst="rect">
            <a:avLst/>
          </a:prstGeom>
          <a:noFill/>
        </p:spPr>
      </p:pic>
      <p:sp>
        <p:nvSpPr>
          <p:cNvPr id="4" name="TextBox 3">
            <a:extLst>
              <a:ext uri="{FF2B5EF4-FFF2-40B4-BE49-F238E27FC236}">
                <a16:creationId xmlns:a16="http://schemas.microsoft.com/office/drawing/2014/main" id="{46C6F1DE-CBD2-D238-B953-5E221543351F}"/>
              </a:ext>
            </a:extLst>
          </p:cNvPr>
          <p:cNvSpPr txBox="1"/>
          <p:nvPr/>
        </p:nvSpPr>
        <p:spPr>
          <a:xfrm>
            <a:off x="1129349" y="1006598"/>
            <a:ext cx="6097772" cy="707886"/>
          </a:xfrm>
          <a:prstGeom prst="rect">
            <a:avLst/>
          </a:prstGeom>
          <a:noFill/>
        </p:spPr>
        <p:txBody>
          <a:bodyPr wrap="square">
            <a:spAutoFit/>
          </a:bodyPr>
          <a:lstStyle/>
          <a:p>
            <a:r>
              <a:rPr lang="en-US" sz="4000" b="1"/>
              <a:t>DRIVER WISE ANALYSIS</a:t>
            </a:r>
            <a:endParaRPr lang="en-IN" sz="4000"/>
          </a:p>
        </p:txBody>
      </p:sp>
      <p:sp>
        <p:nvSpPr>
          <p:cNvPr id="6" name="TextBox 5">
            <a:extLst>
              <a:ext uri="{FF2B5EF4-FFF2-40B4-BE49-F238E27FC236}">
                <a16:creationId xmlns:a16="http://schemas.microsoft.com/office/drawing/2014/main" id="{4B1F1E2A-D816-51C0-79F2-F18902BB4AF3}"/>
              </a:ext>
            </a:extLst>
          </p:cNvPr>
          <p:cNvSpPr txBox="1"/>
          <p:nvPr/>
        </p:nvSpPr>
        <p:spPr>
          <a:xfrm>
            <a:off x="184727" y="6425045"/>
            <a:ext cx="10968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cs typeface="Calibri"/>
              </a:rPr>
              <a:t>Group 7</a:t>
            </a:r>
            <a:endParaRPr lang="en-US">
              <a:solidFill>
                <a:schemeClr val="bg1"/>
              </a:solidFill>
            </a:endParaRPr>
          </a:p>
        </p:txBody>
      </p:sp>
      <p:graphicFrame>
        <p:nvGraphicFramePr>
          <p:cNvPr id="333" name="Google Shape;330;p20">
            <a:extLst>
              <a:ext uri="{FF2B5EF4-FFF2-40B4-BE49-F238E27FC236}">
                <a16:creationId xmlns:a16="http://schemas.microsoft.com/office/drawing/2014/main" id="{F74BCA45-8B91-4AE8-5D2B-4CDEF2B413F7}"/>
              </a:ext>
            </a:extLst>
          </p:cNvPr>
          <p:cNvGraphicFramePr/>
          <p:nvPr>
            <p:extLst>
              <p:ext uri="{D42A27DB-BD31-4B8C-83A1-F6EECF244321}">
                <p14:modId xmlns:p14="http://schemas.microsoft.com/office/powerpoint/2010/main" val="719282189"/>
              </p:ext>
            </p:extLst>
          </p:nvPr>
        </p:nvGraphicFramePr>
        <p:xfrm>
          <a:off x="5375853" y="2206628"/>
          <a:ext cx="6631002" cy="38494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0"/>
          <p:cNvSpPr txBox="1">
            <a:spLocks noGrp="1"/>
          </p:cNvSpPr>
          <p:nvPr>
            <p:ph type="title"/>
          </p:nvPr>
        </p:nvSpPr>
        <p:spPr>
          <a:xfrm>
            <a:off x="1023633" y="1055835"/>
            <a:ext cx="10615443" cy="230705"/>
          </a:xfrm>
          <a:prstGeom prst="rect">
            <a:avLst/>
          </a:prstGeom>
        </p:spPr>
        <p:txBody>
          <a:bodyPr spcFirstLastPara="1" vert="horz" wrap="square" lIns="121900" tIns="121900" rIns="121900" bIns="121900" rtlCol="0" anchor="t" anchorCtr="0">
            <a:noAutofit/>
          </a:bodyPr>
          <a:lstStyle/>
          <a:p>
            <a:r>
              <a:rPr lang="en-IN" sz="3600" b="1">
                <a:latin typeface="+mn-lt"/>
              </a:rPr>
              <a:t>REGRESSION ANALYSIS</a:t>
            </a:r>
            <a:endParaRPr lang="en-IN" sz="3600" b="1">
              <a:latin typeface="+mn-lt"/>
              <a:cs typeface="Calibri"/>
            </a:endParaRPr>
          </a:p>
        </p:txBody>
      </p:sp>
      <p:sp>
        <p:nvSpPr>
          <p:cNvPr id="5" name="TextBox 4">
            <a:extLst>
              <a:ext uri="{FF2B5EF4-FFF2-40B4-BE49-F238E27FC236}">
                <a16:creationId xmlns:a16="http://schemas.microsoft.com/office/drawing/2014/main" id="{1E80B299-D954-9DFD-B65A-6F7270BCE222}"/>
              </a:ext>
            </a:extLst>
          </p:cNvPr>
          <p:cNvSpPr txBox="1"/>
          <p:nvPr/>
        </p:nvSpPr>
        <p:spPr>
          <a:xfrm>
            <a:off x="184727" y="6425045"/>
            <a:ext cx="10968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Group 7</a:t>
            </a:r>
            <a:endParaRPr lang="en-US">
              <a:solidFill>
                <a:schemeClr val="bg1"/>
              </a:solidFill>
            </a:endParaRPr>
          </a:p>
        </p:txBody>
      </p:sp>
      <p:sp>
        <p:nvSpPr>
          <p:cNvPr id="11" name="TextBox 10">
            <a:extLst>
              <a:ext uri="{FF2B5EF4-FFF2-40B4-BE49-F238E27FC236}">
                <a16:creationId xmlns:a16="http://schemas.microsoft.com/office/drawing/2014/main" id="{8A1E9429-30D7-9753-D129-30DDE2820752}"/>
              </a:ext>
            </a:extLst>
          </p:cNvPr>
          <p:cNvSpPr txBox="1"/>
          <p:nvPr/>
        </p:nvSpPr>
        <p:spPr>
          <a:xfrm>
            <a:off x="9931212" y="3695139"/>
            <a:ext cx="2265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3" name="Rectangle 2">
            <a:extLst>
              <a:ext uri="{FF2B5EF4-FFF2-40B4-BE49-F238E27FC236}">
                <a16:creationId xmlns:a16="http://schemas.microsoft.com/office/drawing/2014/main" id="{67489691-8EFC-3C16-0D38-9C475D5918FA}"/>
              </a:ext>
            </a:extLst>
          </p:cNvPr>
          <p:cNvSpPr/>
          <p:nvPr/>
        </p:nvSpPr>
        <p:spPr>
          <a:xfrm>
            <a:off x="9617448" y="3532654"/>
            <a:ext cx="2241178" cy="795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R-SQUARED=0.9166</a:t>
            </a:r>
            <a:endParaRPr lang="en-US"/>
          </a:p>
          <a:p>
            <a:pPr algn="ctr"/>
            <a:r>
              <a:rPr lang="en-US">
                <a:ea typeface="+mn-lt"/>
                <a:cs typeface="+mn-lt"/>
              </a:rPr>
              <a:t>P-VALUE&lt;0.0001</a:t>
            </a:r>
            <a:endParaRPr lang="en-US">
              <a:cs typeface="Calibri" panose="020F0502020204030204"/>
            </a:endParaRPr>
          </a:p>
        </p:txBody>
      </p:sp>
      <p:pic>
        <p:nvPicPr>
          <p:cNvPr id="4" name="Picture 5" descr="Chart, scatter chart&#10;&#10;Description automatically generated">
            <a:extLst>
              <a:ext uri="{FF2B5EF4-FFF2-40B4-BE49-F238E27FC236}">
                <a16:creationId xmlns:a16="http://schemas.microsoft.com/office/drawing/2014/main" id="{91185B39-1758-AB87-7F3F-2AEB47C2589D}"/>
              </a:ext>
            </a:extLst>
          </p:cNvPr>
          <p:cNvPicPr>
            <a:picLocks noChangeAspect="1"/>
          </p:cNvPicPr>
          <p:nvPr/>
        </p:nvPicPr>
        <p:blipFill rotWithShape="1">
          <a:blip r:embed="rId3"/>
          <a:srcRect t="8607"/>
          <a:stretch/>
        </p:blipFill>
        <p:spPr>
          <a:xfrm>
            <a:off x="2484099" y="2251580"/>
            <a:ext cx="6166231" cy="3631877"/>
          </a:xfrm>
          <a:prstGeom prst="rect">
            <a:avLst/>
          </a:prstGeom>
        </p:spPr>
      </p:pic>
    </p:spTree>
    <p:extLst>
      <p:ext uri="{BB962C8B-B14F-4D97-AF65-F5344CB8AC3E}">
        <p14:creationId xmlns:p14="http://schemas.microsoft.com/office/powerpoint/2010/main" val="238342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0"/>
          <p:cNvSpPr txBox="1">
            <a:spLocks noGrp="1"/>
          </p:cNvSpPr>
          <p:nvPr>
            <p:ph type="title"/>
          </p:nvPr>
        </p:nvSpPr>
        <p:spPr>
          <a:xfrm>
            <a:off x="1023633" y="1055835"/>
            <a:ext cx="10615443" cy="230705"/>
          </a:xfrm>
          <a:prstGeom prst="rect">
            <a:avLst/>
          </a:prstGeom>
        </p:spPr>
        <p:txBody>
          <a:bodyPr spcFirstLastPara="1" vert="horz" wrap="square" lIns="121900" tIns="121900" rIns="121900" bIns="121900" rtlCol="0" anchor="t" anchorCtr="0">
            <a:noAutofit/>
          </a:bodyPr>
          <a:lstStyle/>
          <a:p>
            <a:r>
              <a:rPr lang="en-IN" sz="3600" b="1">
                <a:latin typeface="+mn-lt"/>
              </a:rPr>
              <a:t>REGRESSION ANALYSIS</a:t>
            </a:r>
            <a:endParaRPr lang="en-IN" sz="3600" b="1">
              <a:latin typeface="+mn-lt"/>
              <a:cs typeface="Calibri"/>
            </a:endParaRPr>
          </a:p>
        </p:txBody>
      </p:sp>
      <p:sp>
        <p:nvSpPr>
          <p:cNvPr id="5" name="TextBox 4">
            <a:extLst>
              <a:ext uri="{FF2B5EF4-FFF2-40B4-BE49-F238E27FC236}">
                <a16:creationId xmlns:a16="http://schemas.microsoft.com/office/drawing/2014/main" id="{1E80B299-D954-9DFD-B65A-6F7270BCE222}"/>
              </a:ext>
            </a:extLst>
          </p:cNvPr>
          <p:cNvSpPr txBox="1"/>
          <p:nvPr/>
        </p:nvSpPr>
        <p:spPr>
          <a:xfrm>
            <a:off x="184727" y="6425045"/>
            <a:ext cx="10968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Group 7</a:t>
            </a:r>
            <a:endParaRPr lang="en-US">
              <a:solidFill>
                <a:schemeClr val="bg1"/>
              </a:solidFill>
            </a:endParaRPr>
          </a:p>
        </p:txBody>
      </p:sp>
      <p:pic>
        <p:nvPicPr>
          <p:cNvPr id="7" name="Picture 6">
            <a:extLst>
              <a:ext uri="{FF2B5EF4-FFF2-40B4-BE49-F238E27FC236}">
                <a16:creationId xmlns:a16="http://schemas.microsoft.com/office/drawing/2014/main" id="{D09795D6-C59E-59DA-F84A-04571F33A1F1}"/>
              </a:ext>
            </a:extLst>
          </p:cNvPr>
          <p:cNvPicPr>
            <a:picLocks noChangeAspect="1"/>
          </p:cNvPicPr>
          <p:nvPr/>
        </p:nvPicPr>
        <p:blipFill>
          <a:blip r:embed="rId3"/>
          <a:stretch>
            <a:fillRect/>
          </a:stretch>
        </p:blipFill>
        <p:spPr>
          <a:xfrm>
            <a:off x="2246330" y="1813008"/>
            <a:ext cx="7688133" cy="4453425"/>
          </a:xfrm>
          <a:prstGeom prst="rect">
            <a:avLst/>
          </a:prstGeom>
        </p:spPr>
      </p:pic>
      <p:sp>
        <p:nvSpPr>
          <p:cNvPr id="8" name="TextBox 7">
            <a:extLst>
              <a:ext uri="{FF2B5EF4-FFF2-40B4-BE49-F238E27FC236}">
                <a16:creationId xmlns:a16="http://schemas.microsoft.com/office/drawing/2014/main" id="{35A8DCD3-25CC-F109-4EAE-F8ABC793E1E6}"/>
              </a:ext>
            </a:extLst>
          </p:cNvPr>
          <p:cNvSpPr txBox="1"/>
          <p:nvPr/>
        </p:nvSpPr>
        <p:spPr>
          <a:xfrm>
            <a:off x="81243" y="4479551"/>
            <a:ext cx="23997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11" name="TextBox 10">
            <a:extLst>
              <a:ext uri="{FF2B5EF4-FFF2-40B4-BE49-F238E27FC236}">
                <a16:creationId xmlns:a16="http://schemas.microsoft.com/office/drawing/2014/main" id="{8A1E9429-30D7-9753-D129-30DDE2820752}"/>
              </a:ext>
            </a:extLst>
          </p:cNvPr>
          <p:cNvSpPr txBox="1"/>
          <p:nvPr/>
        </p:nvSpPr>
        <p:spPr>
          <a:xfrm>
            <a:off x="9931212" y="3695139"/>
            <a:ext cx="2265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2" name="Rectangle 1">
            <a:extLst>
              <a:ext uri="{FF2B5EF4-FFF2-40B4-BE49-F238E27FC236}">
                <a16:creationId xmlns:a16="http://schemas.microsoft.com/office/drawing/2014/main" id="{831AF456-E77A-4CEC-CC18-6592B2F3B785}"/>
              </a:ext>
            </a:extLst>
          </p:cNvPr>
          <p:cNvSpPr/>
          <p:nvPr/>
        </p:nvSpPr>
        <p:spPr>
          <a:xfrm>
            <a:off x="2802" y="3532655"/>
            <a:ext cx="2162735" cy="795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mn-lt"/>
                <a:cs typeface="+mn-lt"/>
              </a:rPr>
              <a:t>R-SQUARED=0.00757</a:t>
            </a:r>
            <a:endParaRPr lang="en-US"/>
          </a:p>
          <a:p>
            <a:pPr algn="ctr"/>
            <a:r>
              <a:rPr lang="en-US">
                <a:ea typeface="+mn-lt"/>
                <a:cs typeface="+mn-lt"/>
              </a:rPr>
              <a:t>P-VALUE=0.39173 </a:t>
            </a:r>
            <a:endParaRPr lang="en-US">
              <a:cs typeface="Calibri" panose="020F0502020204030204"/>
            </a:endParaRPr>
          </a:p>
        </p:txBody>
      </p:sp>
      <p:sp>
        <p:nvSpPr>
          <p:cNvPr id="3" name="Rectangle 2">
            <a:extLst>
              <a:ext uri="{FF2B5EF4-FFF2-40B4-BE49-F238E27FC236}">
                <a16:creationId xmlns:a16="http://schemas.microsoft.com/office/drawing/2014/main" id="{67489691-8EFC-3C16-0D38-9C475D5918FA}"/>
              </a:ext>
            </a:extLst>
          </p:cNvPr>
          <p:cNvSpPr/>
          <p:nvPr/>
        </p:nvSpPr>
        <p:spPr>
          <a:xfrm>
            <a:off x="9953624" y="3532654"/>
            <a:ext cx="2241178" cy="795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R-SQUARED=0.00714</a:t>
            </a:r>
            <a:endParaRPr lang="en-US"/>
          </a:p>
          <a:p>
            <a:pPr algn="ctr"/>
            <a:r>
              <a:rPr lang="en-US">
                <a:ea typeface="+mn-lt"/>
                <a:cs typeface="+mn-lt"/>
              </a:rPr>
              <a:t>P-VALUE=0.405</a:t>
            </a:r>
            <a:endParaRPr lang="en-US">
              <a:cs typeface="Calibri" panose="020F0502020204030204"/>
            </a:endParaRPr>
          </a:p>
        </p:txBody>
      </p:sp>
    </p:spTree>
    <p:extLst>
      <p:ext uri="{BB962C8B-B14F-4D97-AF65-F5344CB8AC3E}">
        <p14:creationId xmlns:p14="http://schemas.microsoft.com/office/powerpoint/2010/main" val="726026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65F4B-437F-DA21-83E1-946E142EEE47}"/>
              </a:ext>
            </a:extLst>
          </p:cNvPr>
          <p:cNvSpPr>
            <a:spLocks noGrp="1"/>
          </p:cNvSpPr>
          <p:nvPr>
            <p:ph type="title"/>
          </p:nvPr>
        </p:nvSpPr>
        <p:spPr>
          <a:xfrm>
            <a:off x="1111358" y="1019878"/>
            <a:ext cx="9374000" cy="760900"/>
          </a:xfrm>
        </p:spPr>
        <p:txBody>
          <a:bodyPr>
            <a:normAutofit/>
          </a:bodyPr>
          <a:lstStyle/>
          <a:p>
            <a:r>
              <a:rPr lang="en-IN" sz="4000" b="1">
                <a:latin typeface="Calibri"/>
                <a:cs typeface="Calibri Light"/>
              </a:rPr>
              <a:t>CONCLUSION</a:t>
            </a:r>
          </a:p>
        </p:txBody>
      </p:sp>
      <p:sp>
        <p:nvSpPr>
          <p:cNvPr id="7" name="TextBox 6">
            <a:extLst>
              <a:ext uri="{FF2B5EF4-FFF2-40B4-BE49-F238E27FC236}">
                <a16:creationId xmlns:a16="http://schemas.microsoft.com/office/drawing/2014/main" id="{CA33F060-0DC3-F789-49CF-4D07C7F4CCBE}"/>
              </a:ext>
            </a:extLst>
          </p:cNvPr>
          <p:cNvSpPr txBox="1"/>
          <p:nvPr/>
        </p:nvSpPr>
        <p:spPr>
          <a:xfrm>
            <a:off x="184727" y="6425045"/>
            <a:ext cx="10968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Group 7</a:t>
            </a:r>
            <a:endParaRPr lang="en-US">
              <a:solidFill>
                <a:schemeClr val="bg1"/>
              </a:solidFill>
            </a:endParaRPr>
          </a:p>
        </p:txBody>
      </p:sp>
      <p:graphicFrame>
        <p:nvGraphicFramePr>
          <p:cNvPr id="9" name="Text Placeholder 2">
            <a:extLst>
              <a:ext uri="{FF2B5EF4-FFF2-40B4-BE49-F238E27FC236}">
                <a16:creationId xmlns:a16="http://schemas.microsoft.com/office/drawing/2014/main" id="{39A30FA3-CB36-8C46-A04E-976570FD1BFE}"/>
              </a:ext>
            </a:extLst>
          </p:cNvPr>
          <p:cNvGraphicFramePr/>
          <p:nvPr>
            <p:extLst>
              <p:ext uri="{D42A27DB-BD31-4B8C-83A1-F6EECF244321}">
                <p14:modId xmlns:p14="http://schemas.microsoft.com/office/powerpoint/2010/main" val="4094432499"/>
              </p:ext>
            </p:extLst>
          </p:nvPr>
        </p:nvGraphicFramePr>
        <p:xfrm>
          <a:off x="789213" y="1781930"/>
          <a:ext cx="10819558" cy="42781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6817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F0BB-75AE-72AF-2385-6DE1C41F9313}"/>
              </a:ext>
            </a:extLst>
          </p:cNvPr>
          <p:cNvSpPr>
            <a:spLocks noGrp="1"/>
          </p:cNvSpPr>
          <p:nvPr>
            <p:ph type="title"/>
          </p:nvPr>
        </p:nvSpPr>
        <p:spPr>
          <a:xfrm>
            <a:off x="1207544" y="1024357"/>
            <a:ext cx="4522079" cy="736783"/>
          </a:xfrm>
        </p:spPr>
        <p:txBody>
          <a:bodyPr>
            <a:normAutofit/>
          </a:bodyPr>
          <a:lstStyle/>
          <a:p>
            <a:r>
              <a:rPr lang="en-IN" b="1" dirty="0">
                <a:latin typeface="Calibri"/>
                <a:ea typeface="+mj-lt"/>
                <a:cs typeface="+mj-lt"/>
              </a:rPr>
              <a:t>INTRODUCTION</a:t>
            </a:r>
            <a:endParaRPr lang="en-US" b="1" dirty="0">
              <a:latin typeface="Calibri"/>
              <a:ea typeface="+mj-lt"/>
              <a:cs typeface="+mj-lt"/>
            </a:endParaRPr>
          </a:p>
        </p:txBody>
      </p:sp>
      <p:sp>
        <p:nvSpPr>
          <p:cNvPr id="3" name="Content Placeholder 2">
            <a:extLst>
              <a:ext uri="{FF2B5EF4-FFF2-40B4-BE49-F238E27FC236}">
                <a16:creationId xmlns:a16="http://schemas.microsoft.com/office/drawing/2014/main" id="{D1B13D63-904F-D8FB-2F80-A85FB28674F4}"/>
              </a:ext>
            </a:extLst>
          </p:cNvPr>
          <p:cNvSpPr>
            <a:spLocks noGrp="1"/>
          </p:cNvSpPr>
          <p:nvPr>
            <p:ph idx="1"/>
          </p:nvPr>
        </p:nvSpPr>
        <p:spPr>
          <a:xfrm>
            <a:off x="1207545" y="1909582"/>
            <a:ext cx="10519118" cy="3703304"/>
          </a:xfrm>
        </p:spPr>
        <p:txBody>
          <a:bodyPr vert="horz" lIns="91440" tIns="45720" rIns="91440" bIns="45720" rtlCol="0" anchor="t">
            <a:normAutofit/>
          </a:bodyPr>
          <a:lstStyle/>
          <a:p>
            <a:pPr>
              <a:spcBef>
                <a:spcPts val="1200"/>
              </a:spcBef>
              <a:buFont typeface="Wingdings" panose="020F0502020204030204" pitchFamily="34" charset="0"/>
              <a:buChar char="§"/>
            </a:pPr>
            <a:r>
              <a:rPr lang="en-US" sz="2400"/>
              <a:t>In the past ten years, the trucking business has experienced remarkable expansion due to the rise in demand for moving commodities between cities and states. </a:t>
            </a:r>
            <a:endParaRPr lang="en-US" sz="2400">
              <a:cs typeface="Calibri"/>
            </a:endParaRPr>
          </a:p>
          <a:p>
            <a:pPr>
              <a:spcBef>
                <a:spcPts val="1200"/>
              </a:spcBef>
              <a:buFont typeface="Wingdings" panose="020F0502020204030204" pitchFamily="34" charset="0"/>
              <a:buChar char="§"/>
            </a:pPr>
            <a:r>
              <a:rPr lang="en-US" sz="2400"/>
              <a:t>During COVID, the demand increased significantly. There are anticipated to be, on average, 259,900 openings for heavy and tractor-trailer truck drivers over the next ten years.</a:t>
            </a:r>
            <a:endParaRPr lang="en-US" sz="2400">
              <a:cs typeface="Calibri"/>
            </a:endParaRPr>
          </a:p>
          <a:p>
            <a:pPr>
              <a:spcBef>
                <a:spcPts val="1200"/>
              </a:spcBef>
              <a:buFont typeface="Wingdings" panose="020F0502020204030204" pitchFamily="34" charset="0"/>
              <a:buChar char="§"/>
            </a:pPr>
            <a:r>
              <a:rPr lang="en-US" sz="2400"/>
              <a:t>Creating a safer environment for truck drivers is of utmost importance as the number of accidents and deaths related to the industry have increased significantly and are projected to increase annually</a:t>
            </a:r>
            <a:endParaRPr lang="en-US" sz="2400">
              <a:cs typeface="Calibri"/>
            </a:endParaRPr>
          </a:p>
          <a:p>
            <a:pPr lvl="0" rtl="0">
              <a:spcBef>
                <a:spcPts val="1200"/>
              </a:spcBef>
              <a:spcAft>
                <a:spcPts val="0"/>
              </a:spcAft>
            </a:pPr>
            <a:endParaRPr lang="en-US" sz="2400">
              <a:cs typeface="Calibri"/>
            </a:endParaRPr>
          </a:p>
        </p:txBody>
      </p:sp>
      <p:sp>
        <p:nvSpPr>
          <p:cNvPr id="6" name="TextBox 5">
            <a:extLst>
              <a:ext uri="{FF2B5EF4-FFF2-40B4-BE49-F238E27FC236}">
                <a16:creationId xmlns:a16="http://schemas.microsoft.com/office/drawing/2014/main" id="{BA1D4E5C-AE5E-693D-E32F-800AA6678E17}"/>
              </a:ext>
            </a:extLst>
          </p:cNvPr>
          <p:cNvSpPr txBox="1"/>
          <p:nvPr/>
        </p:nvSpPr>
        <p:spPr>
          <a:xfrm>
            <a:off x="288636" y="6425045"/>
            <a:ext cx="10621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Group 7 </a:t>
            </a:r>
            <a:endParaRPr lang="en-US">
              <a:solidFill>
                <a:schemeClr val="bg1"/>
              </a:solidFill>
            </a:endParaRPr>
          </a:p>
        </p:txBody>
      </p:sp>
    </p:spTree>
    <p:extLst>
      <p:ext uri="{BB962C8B-B14F-4D97-AF65-F5344CB8AC3E}">
        <p14:creationId xmlns:p14="http://schemas.microsoft.com/office/powerpoint/2010/main" val="2146438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BD08F-1516-D847-D20E-B32D86A33685}"/>
              </a:ext>
            </a:extLst>
          </p:cNvPr>
          <p:cNvSpPr>
            <a:spLocks noGrp="1"/>
          </p:cNvSpPr>
          <p:nvPr>
            <p:ph type="title"/>
          </p:nvPr>
        </p:nvSpPr>
        <p:spPr>
          <a:xfrm>
            <a:off x="1097280" y="286603"/>
            <a:ext cx="10058400" cy="1450757"/>
          </a:xfrm>
        </p:spPr>
        <p:txBody>
          <a:bodyPr>
            <a:normAutofit/>
          </a:bodyPr>
          <a:lstStyle/>
          <a:p>
            <a:r>
              <a:rPr lang="en-US" b="1" dirty="0">
                <a:latin typeface="Calibri"/>
                <a:ea typeface="+mj-lt"/>
                <a:cs typeface="+mj-lt"/>
              </a:rPr>
              <a:t>BUSINESS OBJECTIVES</a:t>
            </a:r>
          </a:p>
        </p:txBody>
      </p:sp>
      <p:pic>
        <p:nvPicPr>
          <p:cNvPr id="5" name="Picture 4" descr="Logo&#10;&#10;Description automatically generated">
            <a:extLst>
              <a:ext uri="{FF2B5EF4-FFF2-40B4-BE49-F238E27FC236}">
                <a16:creationId xmlns:a16="http://schemas.microsoft.com/office/drawing/2014/main" id="{C188584B-68FB-007C-2A64-9D379642C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017" y="3443919"/>
            <a:ext cx="2376058" cy="415810"/>
          </a:xfrm>
          <a:prstGeom prst="rect">
            <a:avLst/>
          </a:prstGeom>
        </p:spPr>
      </p:pic>
      <p:pic>
        <p:nvPicPr>
          <p:cNvPr id="4" name="Picture 3" descr="Volvo Trucks - Emergency braking at its best! on Make a GIF">
            <a:extLst>
              <a:ext uri="{FF2B5EF4-FFF2-40B4-BE49-F238E27FC236}">
                <a16:creationId xmlns:a16="http://schemas.microsoft.com/office/drawing/2014/main" id="{70F8246C-07B0-9EF9-5DFA-CA291A75D5E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2381" y="2389646"/>
            <a:ext cx="4991986" cy="278841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6AAE007-D571-8E2A-409F-08E403F2BD0F}"/>
              </a:ext>
            </a:extLst>
          </p:cNvPr>
          <p:cNvSpPr>
            <a:spLocks noGrp="1"/>
          </p:cNvSpPr>
          <p:nvPr>
            <p:ph idx="1"/>
          </p:nvPr>
        </p:nvSpPr>
        <p:spPr>
          <a:xfrm>
            <a:off x="6351639" y="1845734"/>
            <a:ext cx="4804041" cy="4023360"/>
          </a:xfrm>
        </p:spPr>
        <p:txBody>
          <a:bodyPr vert="horz" lIns="91440" tIns="45720" rIns="91440" bIns="45720" rtlCol="0" anchor="t">
            <a:noAutofit/>
          </a:bodyPr>
          <a:lstStyle/>
          <a:p>
            <a:pPr>
              <a:spcBef>
                <a:spcPts val="1200"/>
              </a:spcBef>
              <a:buFont typeface="Wingdings" panose="020F0502020204030204" pitchFamily="34" charset="0"/>
              <a:buChar char="§"/>
            </a:pPr>
            <a:r>
              <a:rPr lang="en-US" sz="2400">
                <a:ea typeface="+mn-lt"/>
                <a:cs typeface="+mn-lt"/>
              </a:rPr>
              <a:t>Identifying the primary risk factors in the trucking industry to lessen major accidents and to prevent loss of life and money</a:t>
            </a:r>
            <a:endParaRPr lang="en-US" sz="2400">
              <a:cs typeface="Calibri"/>
            </a:endParaRPr>
          </a:p>
          <a:p>
            <a:pPr>
              <a:buFont typeface="Wingdings" panose="020F0502020204030204" pitchFamily="34" charset="0"/>
              <a:buChar char="§"/>
            </a:pPr>
            <a:r>
              <a:rPr lang="en-US" sz="2400">
                <a:ea typeface="+mn-lt"/>
                <a:cs typeface="+mn-lt"/>
              </a:rPr>
              <a:t>To analyze the dataset based on various factors like geographic location, events, models, miles and risk factor</a:t>
            </a:r>
          </a:p>
          <a:p>
            <a:pPr>
              <a:spcAft>
                <a:spcPts val="1200"/>
              </a:spcAft>
              <a:buFont typeface="Wingdings" panose="020F0502020204030204" pitchFamily="34" charset="0"/>
              <a:buChar char="§"/>
            </a:pPr>
            <a:r>
              <a:rPr lang="en-US" sz="2400">
                <a:cs typeface="Calibri"/>
              </a:rPr>
              <a:t>To ensure that drivers comply with company’s rules and regulations so as to minimize the risks</a:t>
            </a:r>
          </a:p>
        </p:txBody>
      </p:sp>
      <p:sp>
        <p:nvSpPr>
          <p:cNvPr id="6" name="TextBox 5">
            <a:extLst>
              <a:ext uri="{FF2B5EF4-FFF2-40B4-BE49-F238E27FC236}">
                <a16:creationId xmlns:a16="http://schemas.microsoft.com/office/drawing/2014/main" id="{CAB122B1-B7A7-2B37-179C-740D941E29CC}"/>
              </a:ext>
            </a:extLst>
          </p:cNvPr>
          <p:cNvSpPr txBox="1"/>
          <p:nvPr/>
        </p:nvSpPr>
        <p:spPr>
          <a:xfrm>
            <a:off x="184727" y="6425045"/>
            <a:ext cx="10968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solidFill>
                  <a:schemeClr val="bg1"/>
                </a:solidFill>
                <a:cs typeface="Calibri"/>
              </a:rPr>
              <a:t>Group 7</a:t>
            </a:r>
            <a:endParaRPr lang="en-US">
              <a:solidFill>
                <a:schemeClr val="bg1"/>
              </a:solidFill>
            </a:endParaRPr>
          </a:p>
        </p:txBody>
      </p:sp>
    </p:spTree>
    <p:extLst>
      <p:ext uri="{BB962C8B-B14F-4D97-AF65-F5344CB8AC3E}">
        <p14:creationId xmlns:p14="http://schemas.microsoft.com/office/powerpoint/2010/main" val="102339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A06FC-1DB7-709A-010D-C92141853BC6}"/>
              </a:ext>
            </a:extLst>
          </p:cNvPr>
          <p:cNvSpPr>
            <a:spLocks noGrp="1"/>
          </p:cNvSpPr>
          <p:nvPr>
            <p:ph type="title"/>
          </p:nvPr>
        </p:nvSpPr>
        <p:spPr/>
        <p:txBody>
          <a:bodyPr>
            <a:normAutofit/>
          </a:bodyPr>
          <a:lstStyle/>
          <a:p>
            <a:r>
              <a:rPr lang="en-IN" b="1" dirty="0">
                <a:latin typeface="Calibri"/>
                <a:ea typeface="+mj-lt"/>
                <a:cs typeface="+mj-lt"/>
              </a:rPr>
              <a:t>PROCESS WORKFLOW</a:t>
            </a:r>
            <a:endParaRPr lang="en-US" b="1" dirty="0">
              <a:latin typeface="Calibri"/>
              <a:cs typeface="Calibri Light" panose="020F0302020204030204"/>
            </a:endParaRPr>
          </a:p>
        </p:txBody>
      </p:sp>
      <p:pic>
        <p:nvPicPr>
          <p:cNvPr id="12" name="Picture 12">
            <a:extLst>
              <a:ext uri="{FF2B5EF4-FFF2-40B4-BE49-F238E27FC236}">
                <a16:creationId xmlns:a16="http://schemas.microsoft.com/office/drawing/2014/main" id="{64026D18-95E4-7A41-7B54-151882CCEDF4}"/>
              </a:ext>
            </a:extLst>
          </p:cNvPr>
          <p:cNvPicPr>
            <a:picLocks noChangeAspect="1"/>
          </p:cNvPicPr>
          <p:nvPr/>
        </p:nvPicPr>
        <p:blipFill rotWithShape="1">
          <a:blip r:embed="rId2"/>
          <a:srcRect r="1478" b="17816"/>
          <a:stretch/>
        </p:blipFill>
        <p:spPr>
          <a:xfrm>
            <a:off x="184442" y="2527130"/>
            <a:ext cx="1473326" cy="1056784"/>
          </a:xfrm>
          <a:prstGeom prst="rect">
            <a:avLst/>
          </a:prstGeom>
        </p:spPr>
      </p:pic>
      <p:pic>
        <p:nvPicPr>
          <p:cNvPr id="13" name="Picture 13" descr="Icon&#10;&#10;Description automatically generated">
            <a:extLst>
              <a:ext uri="{FF2B5EF4-FFF2-40B4-BE49-F238E27FC236}">
                <a16:creationId xmlns:a16="http://schemas.microsoft.com/office/drawing/2014/main" id="{34D204BA-0F03-9DBD-2294-EC9189A0C012}"/>
              </a:ext>
            </a:extLst>
          </p:cNvPr>
          <p:cNvPicPr>
            <a:picLocks noChangeAspect="1"/>
          </p:cNvPicPr>
          <p:nvPr/>
        </p:nvPicPr>
        <p:blipFill>
          <a:blip r:embed="rId3"/>
          <a:stretch>
            <a:fillRect/>
          </a:stretch>
        </p:blipFill>
        <p:spPr>
          <a:xfrm>
            <a:off x="2438585" y="2627235"/>
            <a:ext cx="952500" cy="952500"/>
          </a:xfrm>
          <a:prstGeom prst="rect">
            <a:avLst/>
          </a:prstGeom>
        </p:spPr>
      </p:pic>
      <p:pic>
        <p:nvPicPr>
          <p:cNvPr id="14" name="Picture 14" descr="A picture containing clipart&#10;&#10;Description automatically generated">
            <a:extLst>
              <a:ext uri="{FF2B5EF4-FFF2-40B4-BE49-F238E27FC236}">
                <a16:creationId xmlns:a16="http://schemas.microsoft.com/office/drawing/2014/main" id="{95779FE8-895D-178F-18E1-C24B2AF47585}"/>
              </a:ext>
            </a:extLst>
          </p:cNvPr>
          <p:cNvPicPr>
            <a:picLocks noChangeAspect="1"/>
          </p:cNvPicPr>
          <p:nvPr/>
        </p:nvPicPr>
        <p:blipFill>
          <a:blip r:embed="rId4"/>
          <a:stretch>
            <a:fillRect/>
          </a:stretch>
        </p:blipFill>
        <p:spPr>
          <a:xfrm>
            <a:off x="4317692" y="2627235"/>
            <a:ext cx="952500" cy="952500"/>
          </a:xfrm>
          <a:prstGeom prst="rect">
            <a:avLst/>
          </a:prstGeom>
        </p:spPr>
      </p:pic>
      <p:pic>
        <p:nvPicPr>
          <p:cNvPr id="17" name="Picture 17" descr="A picture containing clipart&#10;&#10;Description automatically generated">
            <a:extLst>
              <a:ext uri="{FF2B5EF4-FFF2-40B4-BE49-F238E27FC236}">
                <a16:creationId xmlns:a16="http://schemas.microsoft.com/office/drawing/2014/main" id="{7B702946-18B6-2BE8-7E08-7B403092FBFF}"/>
              </a:ext>
            </a:extLst>
          </p:cNvPr>
          <p:cNvPicPr>
            <a:picLocks noChangeAspect="1"/>
          </p:cNvPicPr>
          <p:nvPr/>
        </p:nvPicPr>
        <p:blipFill>
          <a:blip r:embed="rId5"/>
          <a:stretch>
            <a:fillRect/>
          </a:stretch>
        </p:blipFill>
        <p:spPr>
          <a:xfrm>
            <a:off x="6395272" y="4358159"/>
            <a:ext cx="923925" cy="1390650"/>
          </a:xfrm>
          <a:prstGeom prst="rect">
            <a:avLst/>
          </a:prstGeom>
        </p:spPr>
      </p:pic>
      <p:pic>
        <p:nvPicPr>
          <p:cNvPr id="18" name="Picture 18" descr="Chart, scatter chart&#10;&#10;Description automatically generated">
            <a:extLst>
              <a:ext uri="{FF2B5EF4-FFF2-40B4-BE49-F238E27FC236}">
                <a16:creationId xmlns:a16="http://schemas.microsoft.com/office/drawing/2014/main" id="{CECED02B-A1EF-CCBB-9205-F2C022C250C9}"/>
              </a:ext>
            </a:extLst>
          </p:cNvPr>
          <p:cNvPicPr>
            <a:picLocks noChangeAspect="1"/>
          </p:cNvPicPr>
          <p:nvPr/>
        </p:nvPicPr>
        <p:blipFill>
          <a:blip r:embed="rId6"/>
          <a:stretch>
            <a:fillRect/>
          </a:stretch>
        </p:blipFill>
        <p:spPr>
          <a:xfrm>
            <a:off x="9505826" y="3067892"/>
            <a:ext cx="1352550" cy="952500"/>
          </a:xfrm>
          <a:prstGeom prst="rect">
            <a:avLst/>
          </a:prstGeom>
        </p:spPr>
      </p:pic>
      <p:sp>
        <p:nvSpPr>
          <p:cNvPr id="19" name="TextBox 18">
            <a:extLst>
              <a:ext uri="{FF2B5EF4-FFF2-40B4-BE49-F238E27FC236}">
                <a16:creationId xmlns:a16="http://schemas.microsoft.com/office/drawing/2014/main" id="{DDE1F4AB-70AA-6364-1B86-262DF8ECB303}"/>
              </a:ext>
            </a:extLst>
          </p:cNvPr>
          <p:cNvSpPr txBox="1"/>
          <p:nvPr/>
        </p:nvSpPr>
        <p:spPr>
          <a:xfrm>
            <a:off x="78419" y="3792245"/>
            <a:ext cx="20033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Nunito"/>
              </a:rPr>
              <a:t>Download Dataset to local machine </a:t>
            </a:r>
            <a:endParaRPr lang="en-US"/>
          </a:p>
        </p:txBody>
      </p:sp>
      <p:sp>
        <p:nvSpPr>
          <p:cNvPr id="20" name="TextBox 19">
            <a:extLst>
              <a:ext uri="{FF2B5EF4-FFF2-40B4-BE49-F238E27FC236}">
                <a16:creationId xmlns:a16="http://schemas.microsoft.com/office/drawing/2014/main" id="{A049E534-7C8C-AB3B-CE58-CA6ACAD969F3}"/>
              </a:ext>
            </a:extLst>
          </p:cNvPr>
          <p:cNvSpPr txBox="1"/>
          <p:nvPr/>
        </p:nvSpPr>
        <p:spPr>
          <a:xfrm>
            <a:off x="2216458" y="3792245"/>
            <a:ext cx="16630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Nunito"/>
              </a:rPr>
              <a:t>Load the Data into Cloudera VM</a:t>
            </a:r>
            <a:endParaRPr lang="en-US"/>
          </a:p>
        </p:txBody>
      </p:sp>
      <p:sp>
        <p:nvSpPr>
          <p:cNvPr id="21" name="TextBox 20">
            <a:extLst>
              <a:ext uri="{FF2B5EF4-FFF2-40B4-BE49-F238E27FC236}">
                <a16:creationId xmlns:a16="http://schemas.microsoft.com/office/drawing/2014/main" id="{C0F927BA-C4FA-10FE-8612-CABF43DD180C}"/>
              </a:ext>
            </a:extLst>
          </p:cNvPr>
          <p:cNvSpPr txBox="1"/>
          <p:nvPr/>
        </p:nvSpPr>
        <p:spPr>
          <a:xfrm>
            <a:off x="4147351" y="3747856"/>
            <a:ext cx="145593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Nunito"/>
              </a:rPr>
              <a:t>Move the files from local directory into HDFS</a:t>
            </a:r>
            <a:endParaRPr lang="en-US"/>
          </a:p>
        </p:txBody>
      </p:sp>
      <p:sp>
        <p:nvSpPr>
          <p:cNvPr id="22" name="TextBox 21">
            <a:extLst>
              <a:ext uri="{FF2B5EF4-FFF2-40B4-BE49-F238E27FC236}">
                <a16:creationId xmlns:a16="http://schemas.microsoft.com/office/drawing/2014/main" id="{B00FA22C-C6C2-F2D2-415E-8F4448744CE2}"/>
              </a:ext>
            </a:extLst>
          </p:cNvPr>
          <p:cNvSpPr txBox="1"/>
          <p:nvPr/>
        </p:nvSpPr>
        <p:spPr>
          <a:xfrm>
            <a:off x="6426137" y="3792244"/>
            <a:ext cx="14379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Nunito"/>
              </a:rPr>
              <a:t>Import data into Hive</a:t>
            </a:r>
            <a:endParaRPr lang="en-US"/>
          </a:p>
        </p:txBody>
      </p:sp>
      <p:sp>
        <p:nvSpPr>
          <p:cNvPr id="23" name="TextBox 22">
            <a:extLst>
              <a:ext uri="{FF2B5EF4-FFF2-40B4-BE49-F238E27FC236}">
                <a16:creationId xmlns:a16="http://schemas.microsoft.com/office/drawing/2014/main" id="{668AB8EE-8172-C46A-825D-5994E8DA29EB}"/>
              </a:ext>
            </a:extLst>
          </p:cNvPr>
          <p:cNvSpPr txBox="1"/>
          <p:nvPr/>
        </p:nvSpPr>
        <p:spPr>
          <a:xfrm>
            <a:off x="9587814" y="3992290"/>
            <a:ext cx="1815939" cy="7317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85">
                <a:latin typeface="Nunito"/>
              </a:rPr>
              <a:t>Analyze and Visualize Data to gain insights</a:t>
            </a:r>
            <a:endParaRPr lang="en-US"/>
          </a:p>
        </p:txBody>
      </p:sp>
      <p:pic>
        <p:nvPicPr>
          <p:cNvPr id="32" name="Graphic 32" descr="Arrow Right outline">
            <a:extLst>
              <a:ext uri="{FF2B5EF4-FFF2-40B4-BE49-F238E27FC236}">
                <a16:creationId xmlns:a16="http://schemas.microsoft.com/office/drawing/2014/main" id="{3E133669-547D-5D24-9B6F-357918A200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02062" y="2757256"/>
            <a:ext cx="825624" cy="825624"/>
          </a:xfrm>
          <a:prstGeom prst="rect">
            <a:avLst/>
          </a:prstGeom>
        </p:spPr>
      </p:pic>
      <p:pic>
        <p:nvPicPr>
          <p:cNvPr id="34" name="Graphic 32" descr="Arrow Right outline">
            <a:extLst>
              <a:ext uri="{FF2B5EF4-FFF2-40B4-BE49-F238E27FC236}">
                <a16:creationId xmlns:a16="http://schemas.microsoft.com/office/drawing/2014/main" id="{91AFDB4D-7D45-CD38-B4B2-AFDA8854C8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11180" y="3458344"/>
            <a:ext cx="825624" cy="825624"/>
          </a:xfrm>
          <a:prstGeom prst="rect">
            <a:avLst/>
          </a:prstGeom>
        </p:spPr>
      </p:pic>
      <p:pic>
        <p:nvPicPr>
          <p:cNvPr id="35" name="Graphic 32" descr="Arrow Right outline">
            <a:extLst>
              <a:ext uri="{FF2B5EF4-FFF2-40B4-BE49-F238E27FC236}">
                <a16:creationId xmlns:a16="http://schemas.microsoft.com/office/drawing/2014/main" id="{8A812454-4C60-22B8-2C80-725310CF2D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82392" y="2757256"/>
            <a:ext cx="825624" cy="825624"/>
          </a:xfrm>
          <a:prstGeom prst="rect">
            <a:avLst/>
          </a:prstGeom>
        </p:spPr>
      </p:pic>
      <p:pic>
        <p:nvPicPr>
          <p:cNvPr id="36" name="Graphic 32" descr="Arrow Right outline">
            <a:extLst>
              <a:ext uri="{FF2B5EF4-FFF2-40B4-BE49-F238E27FC236}">
                <a16:creationId xmlns:a16="http://schemas.microsoft.com/office/drawing/2014/main" id="{86B1F8D0-2239-BA61-4A5E-275290D461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5479" y="2757256"/>
            <a:ext cx="825624" cy="825624"/>
          </a:xfrm>
          <a:prstGeom prst="rect">
            <a:avLst/>
          </a:prstGeom>
        </p:spPr>
      </p:pic>
      <p:sp>
        <p:nvSpPr>
          <p:cNvPr id="3" name="TextBox 2">
            <a:extLst>
              <a:ext uri="{FF2B5EF4-FFF2-40B4-BE49-F238E27FC236}">
                <a16:creationId xmlns:a16="http://schemas.microsoft.com/office/drawing/2014/main" id="{2F0176D0-7D0D-25E2-0A97-D25E81C1059D}"/>
              </a:ext>
            </a:extLst>
          </p:cNvPr>
          <p:cNvSpPr txBox="1"/>
          <p:nvPr/>
        </p:nvSpPr>
        <p:spPr>
          <a:xfrm>
            <a:off x="6307186" y="5661122"/>
            <a:ext cx="143793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Nunito"/>
              </a:rPr>
              <a:t>Populated the risk-factor table</a:t>
            </a:r>
          </a:p>
        </p:txBody>
      </p:sp>
      <p:sp>
        <p:nvSpPr>
          <p:cNvPr id="7" name="TextBox 6">
            <a:extLst>
              <a:ext uri="{FF2B5EF4-FFF2-40B4-BE49-F238E27FC236}">
                <a16:creationId xmlns:a16="http://schemas.microsoft.com/office/drawing/2014/main" id="{E5B28E79-25B5-A5A9-9CD1-DBD23CAD3F7F}"/>
              </a:ext>
            </a:extLst>
          </p:cNvPr>
          <p:cNvSpPr txBox="1"/>
          <p:nvPr/>
        </p:nvSpPr>
        <p:spPr>
          <a:xfrm>
            <a:off x="184727" y="6425045"/>
            <a:ext cx="10968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Group 7</a:t>
            </a:r>
            <a:endParaRPr lang="en-US">
              <a:solidFill>
                <a:schemeClr val="bg1"/>
              </a:solidFill>
            </a:endParaRPr>
          </a:p>
        </p:txBody>
      </p:sp>
      <p:sp>
        <p:nvSpPr>
          <p:cNvPr id="10" name="TextBox 9">
            <a:extLst>
              <a:ext uri="{FF2B5EF4-FFF2-40B4-BE49-F238E27FC236}">
                <a16:creationId xmlns:a16="http://schemas.microsoft.com/office/drawing/2014/main" id="{1058B629-9EC4-1903-B288-AED4FF525179}"/>
              </a:ext>
            </a:extLst>
          </p:cNvPr>
          <p:cNvSpPr txBox="1"/>
          <p:nvPr/>
        </p:nvSpPr>
        <p:spPr>
          <a:xfrm>
            <a:off x="8064646" y="3871156"/>
            <a:ext cx="1276055" cy="523220"/>
          </a:xfrm>
          <a:prstGeom prst="rect">
            <a:avLst/>
          </a:prstGeom>
          <a:noFill/>
        </p:spPr>
        <p:txBody>
          <a:bodyPr wrap="square" rtlCol="0">
            <a:spAutoFit/>
          </a:bodyPr>
          <a:lstStyle/>
          <a:p>
            <a:r>
              <a:rPr lang="en-IN" sz="1400">
                <a:latin typeface="Nunito"/>
              </a:rPr>
              <a:t>ODBC Connector</a:t>
            </a:r>
          </a:p>
        </p:txBody>
      </p:sp>
      <p:pic>
        <p:nvPicPr>
          <p:cNvPr id="1028" name="Picture 4">
            <a:extLst>
              <a:ext uri="{FF2B5EF4-FFF2-40B4-BE49-F238E27FC236}">
                <a16:creationId xmlns:a16="http://schemas.microsoft.com/office/drawing/2014/main" id="{73B18F48-0D7C-716E-C41A-004F45A48C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74221" y="2584592"/>
            <a:ext cx="1503862" cy="1056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733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F9FA8-0104-4CBD-50AE-A3668BEC1E67}"/>
              </a:ext>
            </a:extLst>
          </p:cNvPr>
          <p:cNvSpPr>
            <a:spLocks noGrp="1"/>
          </p:cNvSpPr>
          <p:nvPr>
            <p:ph type="title"/>
          </p:nvPr>
        </p:nvSpPr>
        <p:spPr>
          <a:xfrm>
            <a:off x="1066800" y="349940"/>
            <a:ext cx="10058400" cy="1450757"/>
          </a:xfrm>
        </p:spPr>
        <p:txBody>
          <a:bodyPr>
            <a:normAutofit/>
          </a:bodyPr>
          <a:lstStyle/>
          <a:p>
            <a:r>
              <a:rPr lang="en-US" b="1" dirty="0">
                <a:latin typeface="Calibri"/>
                <a:cs typeface="Calibri Light"/>
              </a:rPr>
              <a:t>UNDERSTANDING THE DATASET</a:t>
            </a:r>
            <a:endParaRPr lang="en-US" b="1" dirty="0">
              <a:latin typeface="Calibri"/>
              <a:cs typeface="Calibri"/>
            </a:endParaRPr>
          </a:p>
        </p:txBody>
      </p:sp>
      <p:pic>
        <p:nvPicPr>
          <p:cNvPr id="6" name="Content Placeholder 5">
            <a:extLst>
              <a:ext uri="{FF2B5EF4-FFF2-40B4-BE49-F238E27FC236}">
                <a16:creationId xmlns:a16="http://schemas.microsoft.com/office/drawing/2014/main" id="{BB774D14-B8C5-4CBE-E57A-CEE1466026AB}"/>
              </a:ext>
            </a:extLst>
          </p:cNvPr>
          <p:cNvPicPr>
            <a:picLocks noGrp="1" noChangeAspect="1"/>
          </p:cNvPicPr>
          <p:nvPr>
            <p:ph idx="1"/>
          </p:nvPr>
        </p:nvPicPr>
        <p:blipFill>
          <a:blip r:embed="rId2"/>
          <a:stretch>
            <a:fillRect/>
          </a:stretch>
        </p:blipFill>
        <p:spPr>
          <a:xfrm>
            <a:off x="1102056" y="2086212"/>
            <a:ext cx="1996970" cy="4130692"/>
          </a:xfrm>
        </p:spPr>
      </p:pic>
      <p:sp>
        <p:nvSpPr>
          <p:cNvPr id="7" name="TextBox 6">
            <a:extLst>
              <a:ext uri="{FF2B5EF4-FFF2-40B4-BE49-F238E27FC236}">
                <a16:creationId xmlns:a16="http://schemas.microsoft.com/office/drawing/2014/main" id="{C2AC76E0-3A53-4F72-13F1-F7F61311A92E}"/>
              </a:ext>
            </a:extLst>
          </p:cNvPr>
          <p:cNvSpPr txBox="1"/>
          <p:nvPr/>
        </p:nvSpPr>
        <p:spPr>
          <a:xfrm>
            <a:off x="184727" y="6425045"/>
            <a:ext cx="10968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Group 7</a:t>
            </a:r>
            <a:endParaRPr lang="en-US">
              <a:solidFill>
                <a:schemeClr val="bg1"/>
              </a:solidFill>
            </a:endParaRPr>
          </a:p>
        </p:txBody>
      </p:sp>
      <p:sp>
        <p:nvSpPr>
          <p:cNvPr id="9" name="TextBox 8">
            <a:extLst>
              <a:ext uri="{FF2B5EF4-FFF2-40B4-BE49-F238E27FC236}">
                <a16:creationId xmlns:a16="http://schemas.microsoft.com/office/drawing/2014/main" id="{09D539CD-F77D-D56D-E80B-83C07875F79F}"/>
              </a:ext>
            </a:extLst>
          </p:cNvPr>
          <p:cNvSpPr txBox="1"/>
          <p:nvPr/>
        </p:nvSpPr>
        <p:spPr>
          <a:xfrm>
            <a:off x="3306622" y="4235351"/>
            <a:ext cx="2926506" cy="369332"/>
          </a:xfrm>
          <a:prstGeom prst="rect">
            <a:avLst/>
          </a:prstGeom>
          <a:noFill/>
        </p:spPr>
        <p:txBody>
          <a:bodyPr wrap="square" lIns="91440" tIns="45720" rIns="91440" bIns="45720" anchor="t">
            <a:spAutoFit/>
          </a:bodyPr>
          <a:lstStyle/>
          <a:p>
            <a:pPr algn="ctr"/>
            <a:endParaRPr lang="en-IN">
              <a:cs typeface="Calibri"/>
            </a:endParaRPr>
          </a:p>
        </p:txBody>
      </p:sp>
      <p:pic>
        <p:nvPicPr>
          <p:cNvPr id="8" name="Google Shape;331;p20" descr="Chart&#10;&#10;Description automatically generated">
            <a:extLst>
              <a:ext uri="{FF2B5EF4-FFF2-40B4-BE49-F238E27FC236}">
                <a16:creationId xmlns:a16="http://schemas.microsoft.com/office/drawing/2014/main" id="{425EA15A-26A3-6D8D-7DA8-89AAC0F7B9CA}"/>
              </a:ext>
            </a:extLst>
          </p:cNvPr>
          <p:cNvPicPr preferRelativeResize="0"/>
          <p:nvPr/>
        </p:nvPicPr>
        <p:blipFill>
          <a:blip r:embed="rId3"/>
          <a:stretch>
            <a:fillRect/>
          </a:stretch>
        </p:blipFill>
        <p:spPr>
          <a:xfrm>
            <a:off x="6796616" y="2305649"/>
            <a:ext cx="4931877" cy="3689352"/>
          </a:xfrm>
          <a:prstGeom prst="rect">
            <a:avLst/>
          </a:prstGeom>
          <a:noFill/>
        </p:spPr>
      </p:pic>
      <p:sp>
        <p:nvSpPr>
          <p:cNvPr id="35" name="Arrow: Striped Right 34">
            <a:extLst>
              <a:ext uri="{FF2B5EF4-FFF2-40B4-BE49-F238E27FC236}">
                <a16:creationId xmlns:a16="http://schemas.microsoft.com/office/drawing/2014/main" id="{EC91FBA9-11CC-3B7F-3012-7C3AC699FA3A}"/>
              </a:ext>
            </a:extLst>
          </p:cNvPr>
          <p:cNvSpPr/>
          <p:nvPr/>
        </p:nvSpPr>
        <p:spPr>
          <a:xfrm>
            <a:off x="4059330" y="3664322"/>
            <a:ext cx="1411941" cy="5715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9A4780-DDD2-29F1-921C-AB2EB8E43F25}"/>
              </a:ext>
            </a:extLst>
          </p:cNvPr>
          <p:cNvSpPr/>
          <p:nvPr/>
        </p:nvSpPr>
        <p:spPr>
          <a:xfrm>
            <a:off x="3403786" y="4600015"/>
            <a:ext cx="2891117" cy="997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err="1">
                <a:ea typeface="+mn-lt"/>
                <a:cs typeface="+mn-lt"/>
              </a:rPr>
              <a:t>ScaledRiskfactor</a:t>
            </a:r>
            <a:r>
              <a:rPr lang="en-IN" sz="2000">
                <a:ea typeface="+mn-lt"/>
                <a:cs typeface="+mn-lt"/>
              </a:rPr>
              <a:t> = </a:t>
            </a:r>
            <a:endParaRPr lang="en-US" sz="2000">
              <a:ea typeface="+mn-lt"/>
              <a:cs typeface="+mn-lt"/>
            </a:endParaRPr>
          </a:p>
          <a:p>
            <a:pPr algn="ctr"/>
            <a:r>
              <a:rPr lang="en-IN" sz="2000">
                <a:ea typeface="+mn-lt"/>
                <a:cs typeface="+mn-lt"/>
              </a:rPr>
              <a:t>([</a:t>
            </a:r>
            <a:r>
              <a:rPr lang="en-IN" sz="2000" err="1">
                <a:ea typeface="+mn-lt"/>
                <a:cs typeface="+mn-lt"/>
              </a:rPr>
              <a:t>Riskfactor</a:t>
            </a:r>
            <a:r>
              <a:rPr lang="en-IN" sz="2000">
                <a:ea typeface="+mn-lt"/>
                <a:cs typeface="+mn-lt"/>
              </a:rPr>
              <a:t>]/15.5709*10</a:t>
            </a:r>
            <a:endParaRPr lang="en-US" sz="2000"/>
          </a:p>
        </p:txBody>
      </p:sp>
    </p:spTree>
    <p:extLst>
      <p:ext uri="{BB962C8B-B14F-4D97-AF65-F5344CB8AC3E}">
        <p14:creationId xmlns:p14="http://schemas.microsoft.com/office/powerpoint/2010/main" val="3265437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7"/>
        <p:cNvGrpSpPr/>
        <p:nvPr/>
      </p:nvGrpSpPr>
      <p:grpSpPr>
        <a:xfrm>
          <a:off x="0" y="0"/>
          <a:ext cx="0" cy="0"/>
          <a:chOff x="0" y="0"/>
          <a:chExt cx="0" cy="0"/>
        </a:xfrm>
      </p:grpSpPr>
      <p:sp>
        <p:nvSpPr>
          <p:cNvPr id="298" name="Google Shape;298;p16"/>
          <p:cNvSpPr txBox="1">
            <a:spLocks noGrp="1"/>
          </p:cNvSpPr>
          <p:nvPr>
            <p:ph type="title"/>
          </p:nvPr>
        </p:nvSpPr>
        <p:spPr>
          <a:xfrm>
            <a:off x="1058085" y="1083734"/>
            <a:ext cx="3971947" cy="631473"/>
          </a:xfrm>
          <a:prstGeom prst="rect">
            <a:avLst/>
          </a:prstGeom>
        </p:spPr>
        <p:txBody>
          <a:bodyPr spcFirstLastPara="1" vert="horz" lIns="91440" tIns="45720" rIns="91440" bIns="45720" rtlCol="0" anchor="ctr" anchorCtr="0">
            <a:normAutofit/>
          </a:bodyPr>
          <a:lstStyle/>
          <a:p>
            <a:pPr>
              <a:spcBef>
                <a:spcPct val="0"/>
              </a:spcBef>
            </a:pPr>
            <a:r>
              <a:rPr lang="en-US" sz="3600" b="1">
                <a:latin typeface="Calibri"/>
                <a:cs typeface="Calibri"/>
              </a:rPr>
              <a:t>EVENT ANALYSIS</a:t>
            </a:r>
          </a:p>
        </p:txBody>
      </p:sp>
      <p:pic>
        <p:nvPicPr>
          <p:cNvPr id="301" name="Google Shape;301;p16"/>
          <p:cNvPicPr preferRelativeResize="0"/>
          <p:nvPr/>
        </p:nvPicPr>
        <p:blipFill>
          <a:blip r:embed="rId3"/>
          <a:stretch>
            <a:fillRect/>
          </a:stretch>
        </p:blipFill>
        <p:spPr>
          <a:xfrm>
            <a:off x="8589241" y="205138"/>
            <a:ext cx="3402139" cy="2579409"/>
          </a:xfrm>
          <a:prstGeom prst="rect">
            <a:avLst/>
          </a:prstGeom>
          <a:noFill/>
        </p:spPr>
      </p:pic>
      <p:graphicFrame>
        <p:nvGraphicFramePr>
          <p:cNvPr id="318" name="Google Shape;299;p16">
            <a:extLst>
              <a:ext uri="{FF2B5EF4-FFF2-40B4-BE49-F238E27FC236}">
                <a16:creationId xmlns:a16="http://schemas.microsoft.com/office/drawing/2014/main" id="{7D4F2149-D704-AC93-3246-82E39E64F0A5}"/>
              </a:ext>
            </a:extLst>
          </p:cNvPr>
          <p:cNvGraphicFramePr/>
          <p:nvPr>
            <p:extLst>
              <p:ext uri="{D42A27DB-BD31-4B8C-83A1-F6EECF244321}">
                <p14:modId xmlns:p14="http://schemas.microsoft.com/office/powerpoint/2010/main" val="816267956"/>
              </p:ext>
            </p:extLst>
          </p:nvPr>
        </p:nvGraphicFramePr>
        <p:xfrm>
          <a:off x="643469" y="1782981"/>
          <a:ext cx="5389584" cy="43939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51" name="TextBox 350">
            <a:extLst>
              <a:ext uri="{FF2B5EF4-FFF2-40B4-BE49-F238E27FC236}">
                <a16:creationId xmlns:a16="http://schemas.microsoft.com/office/drawing/2014/main" id="{D8785E42-F0FE-872A-855B-7BFF7C328B9A}"/>
              </a:ext>
            </a:extLst>
          </p:cNvPr>
          <p:cNvSpPr txBox="1"/>
          <p:nvPr/>
        </p:nvSpPr>
        <p:spPr>
          <a:xfrm>
            <a:off x="184727" y="6425045"/>
            <a:ext cx="10968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Group 7</a:t>
            </a:r>
            <a:endParaRPr lang="en-US">
              <a:solidFill>
                <a:schemeClr val="bg1"/>
              </a:solidFill>
            </a:endParaRPr>
          </a:p>
        </p:txBody>
      </p:sp>
      <p:pic>
        <p:nvPicPr>
          <p:cNvPr id="3" name="Picture 2">
            <a:extLst>
              <a:ext uri="{FF2B5EF4-FFF2-40B4-BE49-F238E27FC236}">
                <a16:creationId xmlns:a16="http://schemas.microsoft.com/office/drawing/2014/main" id="{870B2BCD-811B-8E7C-E2F3-63DF66F1D0D2}"/>
              </a:ext>
            </a:extLst>
          </p:cNvPr>
          <p:cNvPicPr>
            <a:picLocks noChangeAspect="1"/>
          </p:cNvPicPr>
          <p:nvPr/>
        </p:nvPicPr>
        <p:blipFill>
          <a:blip r:embed="rId9"/>
          <a:stretch>
            <a:fillRect/>
          </a:stretch>
        </p:blipFill>
        <p:spPr>
          <a:xfrm>
            <a:off x="6251944" y="2977117"/>
            <a:ext cx="5688420" cy="31998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3"/>
        <p:cNvGrpSpPr/>
        <p:nvPr/>
      </p:nvGrpSpPr>
      <p:grpSpPr>
        <a:xfrm>
          <a:off x="0" y="0"/>
          <a:ext cx="0" cy="0"/>
          <a:chOff x="0" y="0"/>
          <a:chExt cx="0" cy="0"/>
        </a:xfrm>
      </p:grpSpPr>
      <p:sp>
        <p:nvSpPr>
          <p:cNvPr id="314" name="Google Shape;314;p18"/>
          <p:cNvSpPr txBox="1">
            <a:spLocks noGrp="1"/>
          </p:cNvSpPr>
          <p:nvPr>
            <p:ph type="title"/>
          </p:nvPr>
        </p:nvSpPr>
        <p:spPr>
          <a:xfrm>
            <a:off x="301726" y="609209"/>
            <a:ext cx="4593004" cy="1106949"/>
          </a:xfrm>
          <a:prstGeom prst="rect">
            <a:avLst/>
          </a:prstGeom>
        </p:spPr>
        <p:txBody>
          <a:bodyPr spcFirstLastPara="1" vert="horz" lIns="91440" tIns="45720" rIns="91440" bIns="45720" rtlCol="0" anchor="ctr" anchorCtr="0">
            <a:normAutofit/>
          </a:bodyPr>
          <a:lstStyle/>
          <a:p>
            <a:pPr>
              <a:spcBef>
                <a:spcPct val="0"/>
              </a:spcBef>
            </a:pPr>
            <a:r>
              <a:rPr lang="en-US" sz="3600" b="1">
                <a:latin typeface="+mn-lt"/>
              </a:rPr>
              <a:t>MODEL- WISE ANALYSIS</a:t>
            </a:r>
            <a:endParaRPr lang="en-US" sz="3600" b="1">
              <a:latin typeface="+mn-lt"/>
              <a:cs typeface="Calibri"/>
            </a:endParaRPr>
          </a:p>
        </p:txBody>
      </p:sp>
      <p:sp>
        <p:nvSpPr>
          <p:cNvPr id="316" name="Google Shape;316;p18"/>
          <p:cNvSpPr txBox="1"/>
          <p:nvPr/>
        </p:nvSpPr>
        <p:spPr>
          <a:xfrm>
            <a:off x="472110" y="1639957"/>
            <a:ext cx="4056530" cy="4148195"/>
          </a:xfrm>
          <a:prstGeom prst="rect">
            <a:avLst/>
          </a:prstGeom>
        </p:spPr>
        <p:txBody>
          <a:bodyPr spcFirstLastPara="1" vert="horz" lIns="91440" tIns="45720" rIns="91440" bIns="45720" rtlCol="0" anchor="t" anchorCtr="0">
            <a:normAutofit/>
          </a:bodyPr>
          <a:lstStyle/>
          <a:p>
            <a:pPr marL="457200" indent="-317500">
              <a:lnSpc>
                <a:spcPct val="90000"/>
              </a:lnSpc>
              <a:buSzPts val="1400"/>
              <a:buFont typeface="Nunito"/>
              <a:buChar char="●"/>
            </a:pPr>
            <a:endParaRPr lang="en-US" sz="2000">
              <a:cs typeface="Calibri"/>
            </a:endParaRPr>
          </a:p>
          <a:p>
            <a:pPr marL="457200" indent="-317500">
              <a:lnSpc>
                <a:spcPct val="90000"/>
              </a:lnSpc>
              <a:buSzPts val="1400"/>
              <a:buFont typeface="Nunito"/>
              <a:buChar char="●"/>
            </a:pPr>
            <a:endParaRPr lang="en-US" sz="2000">
              <a:sym typeface="Nunito"/>
            </a:endParaRPr>
          </a:p>
          <a:p>
            <a:pPr marL="457200" indent="-317500">
              <a:lnSpc>
                <a:spcPct val="90000"/>
              </a:lnSpc>
              <a:buSzPts val="1400"/>
              <a:buFont typeface="Nunito"/>
              <a:buChar char="●"/>
            </a:pPr>
            <a:endParaRPr lang="en-US" sz="2000">
              <a:ea typeface="Nunito"/>
              <a:cs typeface="Calibri"/>
            </a:endParaRPr>
          </a:p>
          <a:p>
            <a:pPr marL="608965" indent="-228600" defTabSz="914400">
              <a:lnSpc>
                <a:spcPct val="90000"/>
              </a:lnSpc>
              <a:spcAft>
                <a:spcPts val="600"/>
              </a:spcAft>
              <a:buSzPts val="1400"/>
              <a:buFont typeface="Arial" panose="020B0604020202020204" pitchFamily="34" charset="0"/>
              <a:buChar char="•"/>
            </a:pPr>
            <a:endParaRPr lang="en-US">
              <a:cs typeface="Calibri" panose="020F0502020204030204"/>
            </a:endParaRPr>
          </a:p>
        </p:txBody>
      </p:sp>
      <p:pic>
        <p:nvPicPr>
          <p:cNvPr id="2" name="Google Shape;323;p19">
            <a:extLst>
              <a:ext uri="{FF2B5EF4-FFF2-40B4-BE49-F238E27FC236}">
                <a16:creationId xmlns:a16="http://schemas.microsoft.com/office/drawing/2014/main" id="{3768A55B-B031-C7DD-3DD0-5EF88107A97B}"/>
              </a:ext>
            </a:extLst>
          </p:cNvPr>
          <p:cNvPicPr preferRelativeResize="0"/>
          <p:nvPr/>
        </p:nvPicPr>
        <p:blipFill>
          <a:blip r:embed="rId3"/>
          <a:stretch>
            <a:fillRect/>
          </a:stretch>
        </p:blipFill>
        <p:spPr>
          <a:xfrm>
            <a:off x="4981049" y="339292"/>
            <a:ext cx="3427529" cy="2753140"/>
          </a:xfrm>
          <a:prstGeom prst="rect">
            <a:avLst/>
          </a:prstGeom>
          <a:noFill/>
        </p:spPr>
      </p:pic>
      <p:pic>
        <p:nvPicPr>
          <p:cNvPr id="315" name="Google Shape;315;p18"/>
          <p:cNvPicPr preferRelativeResize="0"/>
          <p:nvPr/>
        </p:nvPicPr>
        <p:blipFill rotWithShape="1">
          <a:blip r:embed="rId4"/>
          <a:srcRect r="-918"/>
          <a:stretch/>
        </p:blipFill>
        <p:spPr>
          <a:xfrm>
            <a:off x="8453230" y="341598"/>
            <a:ext cx="3629234" cy="2842593"/>
          </a:xfrm>
          <a:prstGeom prst="rect">
            <a:avLst/>
          </a:prstGeom>
          <a:noFill/>
        </p:spPr>
      </p:pic>
      <p:graphicFrame>
        <p:nvGraphicFramePr>
          <p:cNvPr id="893" name="TextBox 888">
            <a:extLst>
              <a:ext uri="{FF2B5EF4-FFF2-40B4-BE49-F238E27FC236}">
                <a16:creationId xmlns:a16="http://schemas.microsoft.com/office/drawing/2014/main" id="{D5C5D53E-EA9D-C8CE-03DB-3F5D70667DE0}"/>
              </a:ext>
            </a:extLst>
          </p:cNvPr>
          <p:cNvGraphicFramePr/>
          <p:nvPr>
            <p:extLst>
              <p:ext uri="{D42A27DB-BD31-4B8C-83A1-F6EECF244321}">
                <p14:modId xmlns:p14="http://schemas.microsoft.com/office/powerpoint/2010/main" val="3801122047"/>
              </p:ext>
            </p:extLst>
          </p:nvPr>
        </p:nvGraphicFramePr>
        <p:xfrm>
          <a:off x="304480" y="1924869"/>
          <a:ext cx="4590714" cy="40451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04" name="TextBox 1003">
            <a:extLst>
              <a:ext uri="{FF2B5EF4-FFF2-40B4-BE49-F238E27FC236}">
                <a16:creationId xmlns:a16="http://schemas.microsoft.com/office/drawing/2014/main" id="{E753518A-9ADA-9835-47F9-9AEF6D148697}"/>
              </a:ext>
            </a:extLst>
          </p:cNvPr>
          <p:cNvSpPr txBox="1"/>
          <p:nvPr/>
        </p:nvSpPr>
        <p:spPr>
          <a:xfrm>
            <a:off x="184727" y="6425045"/>
            <a:ext cx="10968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Group 7</a:t>
            </a:r>
            <a:endParaRPr lang="en-US">
              <a:solidFill>
                <a:schemeClr val="bg1"/>
              </a:solidFill>
            </a:endParaRPr>
          </a:p>
        </p:txBody>
      </p:sp>
      <p:pic>
        <p:nvPicPr>
          <p:cNvPr id="1254" name="Graphic 1254" descr="Truck with solid fill">
            <a:extLst>
              <a:ext uri="{FF2B5EF4-FFF2-40B4-BE49-F238E27FC236}">
                <a16:creationId xmlns:a16="http://schemas.microsoft.com/office/drawing/2014/main" id="{83DCC39B-02C7-31B0-7B66-2C7D682BBF6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4663" y="5107709"/>
            <a:ext cx="568038" cy="568038"/>
          </a:xfrm>
          <a:prstGeom prst="rect">
            <a:avLst/>
          </a:prstGeom>
        </p:spPr>
      </p:pic>
      <p:pic>
        <p:nvPicPr>
          <p:cNvPr id="4" name="Picture 3">
            <a:extLst>
              <a:ext uri="{FF2B5EF4-FFF2-40B4-BE49-F238E27FC236}">
                <a16:creationId xmlns:a16="http://schemas.microsoft.com/office/drawing/2014/main" id="{96920929-6D3C-9F42-E29E-36427F483E83}"/>
              </a:ext>
            </a:extLst>
          </p:cNvPr>
          <p:cNvPicPr>
            <a:picLocks noChangeAspect="1"/>
          </p:cNvPicPr>
          <p:nvPr/>
        </p:nvPicPr>
        <p:blipFill>
          <a:blip r:embed="rId12"/>
          <a:stretch>
            <a:fillRect/>
          </a:stretch>
        </p:blipFill>
        <p:spPr>
          <a:xfrm>
            <a:off x="5030123" y="3296250"/>
            <a:ext cx="6850635" cy="304179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sp>
        <p:nvSpPr>
          <p:cNvPr id="306" name="Google Shape;306;p17"/>
          <p:cNvSpPr txBox="1">
            <a:spLocks noGrp="1"/>
          </p:cNvSpPr>
          <p:nvPr>
            <p:ph type="title"/>
          </p:nvPr>
        </p:nvSpPr>
        <p:spPr>
          <a:xfrm>
            <a:off x="1063662" y="897835"/>
            <a:ext cx="5977937" cy="817551"/>
          </a:xfrm>
          <a:prstGeom prst="rect">
            <a:avLst/>
          </a:prstGeom>
        </p:spPr>
        <p:txBody>
          <a:bodyPr spcFirstLastPara="1" vert="horz" lIns="91440" tIns="45720" rIns="91440" bIns="45720" rtlCol="0" anchor="b" anchorCtr="0">
            <a:normAutofit/>
          </a:bodyPr>
          <a:lstStyle/>
          <a:p>
            <a:pPr>
              <a:spcBef>
                <a:spcPct val="0"/>
              </a:spcBef>
            </a:pPr>
            <a:r>
              <a:rPr lang="en-US" sz="3600" b="1">
                <a:solidFill>
                  <a:schemeClr val="tx1"/>
                </a:solidFill>
                <a:latin typeface="Calibri"/>
                <a:cs typeface="Calibri"/>
              </a:rPr>
              <a:t>CITY-WISE ANALYSIS</a:t>
            </a:r>
          </a:p>
        </p:txBody>
      </p:sp>
      <p:pic>
        <p:nvPicPr>
          <p:cNvPr id="309" name="Google Shape;309;p17"/>
          <p:cNvPicPr preferRelativeResize="0"/>
          <p:nvPr/>
        </p:nvPicPr>
        <p:blipFill>
          <a:blip r:embed="rId3"/>
          <a:stretch>
            <a:fillRect/>
          </a:stretch>
        </p:blipFill>
        <p:spPr>
          <a:xfrm>
            <a:off x="7040105" y="372120"/>
            <a:ext cx="4894136" cy="2998813"/>
          </a:xfrm>
          <a:prstGeom prst="rect">
            <a:avLst/>
          </a:prstGeom>
          <a:noFill/>
        </p:spPr>
      </p:pic>
      <p:pic>
        <p:nvPicPr>
          <p:cNvPr id="308" name="Google Shape;308;p17"/>
          <p:cNvPicPr preferRelativeResize="0"/>
          <p:nvPr/>
        </p:nvPicPr>
        <p:blipFill>
          <a:blip r:embed="rId4"/>
          <a:stretch>
            <a:fillRect/>
          </a:stretch>
        </p:blipFill>
        <p:spPr>
          <a:xfrm>
            <a:off x="7109814" y="3368460"/>
            <a:ext cx="4785279" cy="2914771"/>
          </a:xfrm>
          <a:prstGeom prst="rect">
            <a:avLst/>
          </a:prstGeom>
          <a:noFill/>
        </p:spPr>
      </p:pic>
      <p:sp>
        <p:nvSpPr>
          <p:cNvPr id="6" name="TextBox 5">
            <a:extLst>
              <a:ext uri="{FF2B5EF4-FFF2-40B4-BE49-F238E27FC236}">
                <a16:creationId xmlns:a16="http://schemas.microsoft.com/office/drawing/2014/main" id="{5C8408B0-9262-BC2D-D5B4-D48C1F147D71}"/>
              </a:ext>
            </a:extLst>
          </p:cNvPr>
          <p:cNvSpPr txBox="1"/>
          <p:nvPr/>
        </p:nvSpPr>
        <p:spPr>
          <a:xfrm>
            <a:off x="161099" y="6440994"/>
            <a:ext cx="10968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Group 7</a:t>
            </a:r>
            <a:endParaRPr lang="en-US">
              <a:solidFill>
                <a:schemeClr val="bg1"/>
              </a:solidFill>
            </a:endParaRPr>
          </a:p>
        </p:txBody>
      </p:sp>
      <p:graphicFrame>
        <p:nvGraphicFramePr>
          <p:cNvPr id="317" name="Google Shape;307;p17">
            <a:extLst>
              <a:ext uri="{FF2B5EF4-FFF2-40B4-BE49-F238E27FC236}">
                <a16:creationId xmlns:a16="http://schemas.microsoft.com/office/drawing/2014/main" id="{F904588D-EAFB-D669-0DBF-E7EB9CDC0DCB}"/>
              </a:ext>
            </a:extLst>
          </p:cNvPr>
          <p:cNvGraphicFramePr/>
          <p:nvPr>
            <p:extLst>
              <p:ext uri="{D42A27DB-BD31-4B8C-83A1-F6EECF244321}">
                <p14:modId xmlns:p14="http://schemas.microsoft.com/office/powerpoint/2010/main" val="501602359"/>
              </p:ext>
            </p:extLst>
          </p:nvPr>
        </p:nvGraphicFramePr>
        <p:xfrm>
          <a:off x="783514" y="2169069"/>
          <a:ext cx="5977938" cy="3652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A79B5B-C5A2-9523-65DB-1D3ADC7BF533}"/>
              </a:ext>
            </a:extLst>
          </p:cNvPr>
          <p:cNvSpPr>
            <a:spLocks noGrp="1"/>
          </p:cNvSpPr>
          <p:nvPr>
            <p:ph type="body" idx="1"/>
          </p:nvPr>
        </p:nvSpPr>
        <p:spPr>
          <a:xfrm>
            <a:off x="7910781" y="2114829"/>
            <a:ext cx="3599972" cy="3388800"/>
          </a:xfrm>
        </p:spPr>
        <p:txBody>
          <a:bodyPr>
            <a:normAutofit lnSpcReduction="10000"/>
          </a:bodyPr>
          <a:lstStyle/>
          <a:p>
            <a:pPr marL="608965" indent="-414655"/>
            <a:r>
              <a:rPr lang="en-US">
                <a:ea typeface="+mn-lt"/>
                <a:cs typeface="+mn-lt"/>
              </a:rPr>
              <a:t>Along Highway 99, about 25.5 accidents per 100 miles happen in darkness without lighting. In the last five years, 40% of all fatal accidents on the roadway have happened in the dark without sufficient lighting.</a:t>
            </a:r>
          </a:p>
          <a:p>
            <a:pPr marL="608965" indent="-414655"/>
            <a:endParaRPr lang="en-US">
              <a:ea typeface="Calibri" panose="020F0502020204030204"/>
              <a:cs typeface="Calibri" panose="020F0502020204030204"/>
            </a:endParaRPr>
          </a:p>
          <a:p>
            <a:pPr marL="608965" indent="-414655"/>
            <a:r>
              <a:rPr lang="en-US">
                <a:ea typeface="+mn-lt"/>
                <a:cs typeface="+mn-lt"/>
              </a:rPr>
              <a:t>Highway 99 is narrow and aging. This makes it less safe for motorists than more modern roadways.</a:t>
            </a:r>
            <a:endParaRPr lang="en-US">
              <a:ea typeface="Calibri" panose="020F0502020204030204"/>
              <a:cs typeface="Calibri" panose="020F0502020204030204"/>
            </a:endParaRPr>
          </a:p>
          <a:p>
            <a:pPr marL="194310" indent="0">
              <a:buNone/>
            </a:pPr>
            <a:endParaRPr lang="en-US">
              <a:ea typeface="Calibri" panose="020F0502020204030204"/>
              <a:cs typeface="Calibri" panose="020F0502020204030204"/>
            </a:endParaRPr>
          </a:p>
        </p:txBody>
      </p:sp>
      <p:pic>
        <p:nvPicPr>
          <p:cNvPr id="4" name="Picture 4" descr="Graphical user interface&#10;&#10;Description automatically generated">
            <a:extLst>
              <a:ext uri="{FF2B5EF4-FFF2-40B4-BE49-F238E27FC236}">
                <a16:creationId xmlns:a16="http://schemas.microsoft.com/office/drawing/2014/main" id="{EE634354-AD87-9B50-1C03-D101FB12A68C}"/>
              </a:ext>
            </a:extLst>
          </p:cNvPr>
          <p:cNvPicPr>
            <a:picLocks noChangeAspect="1"/>
          </p:cNvPicPr>
          <p:nvPr/>
        </p:nvPicPr>
        <p:blipFill rotWithShape="1">
          <a:blip r:embed="rId2"/>
          <a:srcRect l="-160" t="24483" r="160" b="24138"/>
          <a:stretch/>
        </p:blipFill>
        <p:spPr>
          <a:xfrm>
            <a:off x="3231047" y="297485"/>
            <a:ext cx="5737542" cy="1369393"/>
          </a:xfrm>
          <a:prstGeom prst="rect">
            <a:avLst/>
          </a:prstGeom>
        </p:spPr>
      </p:pic>
      <p:pic>
        <p:nvPicPr>
          <p:cNvPr id="6" name="Picture 5" descr="Map&#10;&#10;Description automatically generated">
            <a:extLst>
              <a:ext uri="{FF2B5EF4-FFF2-40B4-BE49-F238E27FC236}">
                <a16:creationId xmlns:a16="http://schemas.microsoft.com/office/drawing/2014/main" id="{47D7DC7D-3490-F12E-D90B-BECE1C9A60F9}"/>
              </a:ext>
            </a:extLst>
          </p:cNvPr>
          <p:cNvPicPr>
            <a:picLocks noChangeAspect="1"/>
          </p:cNvPicPr>
          <p:nvPr/>
        </p:nvPicPr>
        <p:blipFill rotWithShape="1">
          <a:blip r:embed="rId3"/>
          <a:srcRect r="16423" b="307"/>
          <a:stretch/>
        </p:blipFill>
        <p:spPr>
          <a:xfrm>
            <a:off x="839001" y="1715017"/>
            <a:ext cx="7174715" cy="4521390"/>
          </a:xfrm>
          <a:prstGeom prst="rect">
            <a:avLst/>
          </a:prstGeom>
        </p:spPr>
      </p:pic>
    </p:spTree>
    <p:extLst>
      <p:ext uri="{BB962C8B-B14F-4D97-AF65-F5344CB8AC3E}">
        <p14:creationId xmlns:p14="http://schemas.microsoft.com/office/powerpoint/2010/main" val="64985912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7212EA7A238DE4693109CFD3DD79C36" ma:contentTypeVersion="7" ma:contentTypeDescription="Create a new document." ma:contentTypeScope="" ma:versionID="8949c72c7b9f0eca0198190ab2d14c8a">
  <xsd:schema xmlns:xsd="http://www.w3.org/2001/XMLSchema" xmlns:xs="http://www.w3.org/2001/XMLSchema" xmlns:p="http://schemas.microsoft.com/office/2006/metadata/properties" xmlns:ns3="417d4044-2d1a-4781-8902-f9c36b9a4eb4" xmlns:ns4="2d9a2bb4-41e0-433d-8476-19776cca324b" targetNamespace="http://schemas.microsoft.com/office/2006/metadata/properties" ma:root="true" ma:fieldsID="0d1067ebfefab1aabb93a2cd826a1881" ns3:_="" ns4:_="">
    <xsd:import namespace="417d4044-2d1a-4781-8902-f9c36b9a4eb4"/>
    <xsd:import namespace="2d9a2bb4-41e0-433d-8476-19776cca324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7d4044-2d1a-4781-8902-f9c36b9a4e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d9a2bb4-41e0-433d-8476-19776cca324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BF5E96-42A9-405F-84C7-C79ED20766E6}">
  <ds:schemaRefs>
    <ds:schemaRef ds:uri="http://schemas.microsoft.com/office/infopath/2007/PartnerControls"/>
    <ds:schemaRef ds:uri="http://purl.org/dc/terms/"/>
    <ds:schemaRef ds:uri="http://purl.org/dc/elements/1.1/"/>
    <ds:schemaRef ds:uri="http://purl.org/dc/dcmitype/"/>
    <ds:schemaRef ds:uri="2d9a2bb4-41e0-433d-8476-19776cca324b"/>
    <ds:schemaRef ds:uri="http://schemas.microsoft.com/office/2006/metadata/properties"/>
    <ds:schemaRef ds:uri="http://schemas.microsoft.com/office/2006/documentManagement/types"/>
    <ds:schemaRef ds:uri="http://schemas.openxmlformats.org/package/2006/metadata/core-properties"/>
    <ds:schemaRef ds:uri="417d4044-2d1a-4781-8902-f9c36b9a4eb4"/>
    <ds:schemaRef ds:uri="http://www.w3.org/XML/1998/namespace"/>
  </ds:schemaRefs>
</ds:datastoreItem>
</file>

<file path=customXml/itemProps2.xml><?xml version="1.0" encoding="utf-8"?>
<ds:datastoreItem xmlns:ds="http://schemas.openxmlformats.org/officeDocument/2006/customXml" ds:itemID="{CD5DB4BD-3EF9-4F7E-B5D6-66F452D875B8}">
  <ds:schemaRefs>
    <ds:schemaRef ds:uri="2d9a2bb4-41e0-433d-8476-19776cca324b"/>
    <ds:schemaRef ds:uri="417d4044-2d1a-4781-8902-f9c36b9a4eb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EA8EFA7-6BDA-40C2-8226-048B01E692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Organic</Template>
  <TotalTime>0</TotalTime>
  <Words>741</Words>
  <Application>Microsoft Macintosh PowerPoint</Application>
  <PresentationFormat>Widescreen</PresentationFormat>
  <Paragraphs>74</Paragraphs>
  <Slides>13</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Franklin Gothic Demi Cond</vt:lpstr>
      <vt:lpstr>Nunito</vt:lpstr>
      <vt:lpstr>Wingdings</vt:lpstr>
      <vt:lpstr>Retrospect</vt:lpstr>
      <vt:lpstr>PowerPoint Presentation</vt:lpstr>
      <vt:lpstr>INTRODUCTION</vt:lpstr>
      <vt:lpstr>BUSINESS OBJECTIVES</vt:lpstr>
      <vt:lpstr>PROCESS WORKFLOW</vt:lpstr>
      <vt:lpstr>UNDERSTANDING THE DATASET</vt:lpstr>
      <vt:lpstr>EVENT ANALYSIS</vt:lpstr>
      <vt:lpstr>MODEL- WISE ANALYSIS</vt:lpstr>
      <vt:lpstr>CITY-WISE ANALYSIS</vt:lpstr>
      <vt:lpstr>PowerPoint Presentation</vt:lpstr>
      <vt:lpstr>PowerPoint Presentation</vt:lpstr>
      <vt:lpstr>REGRESSION ANALYSIS</vt:lpstr>
      <vt:lpstr>REGRESSION ANALYSIS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Viveka Moorthy, Saranya</dc:creator>
  <cp:lastModifiedBy>Sai Penumaka</cp:lastModifiedBy>
  <cp:revision>2</cp:revision>
  <dcterms:created xsi:type="dcterms:W3CDTF">2022-11-29T16:55:33Z</dcterms:created>
  <dcterms:modified xsi:type="dcterms:W3CDTF">2023-02-07T17:59:55Z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0x010100E7212EA7A238DE4693109CFD3DD79C36</vt:lpwstr>
  </property>
</Properties>
</file>